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5" r:id="rId2"/>
  </p:sldMasterIdLst>
  <p:notesMasterIdLst>
    <p:notesMasterId r:id="rId35"/>
  </p:notesMasterIdLst>
  <p:sldIdLst>
    <p:sldId id="256" r:id="rId3"/>
    <p:sldId id="290" r:id="rId4"/>
    <p:sldId id="258" r:id="rId5"/>
    <p:sldId id="260" r:id="rId6"/>
    <p:sldId id="259" r:id="rId7"/>
    <p:sldId id="263" r:id="rId8"/>
    <p:sldId id="262" r:id="rId9"/>
    <p:sldId id="292" r:id="rId10"/>
    <p:sldId id="265" r:id="rId11"/>
    <p:sldId id="266" r:id="rId12"/>
    <p:sldId id="261" r:id="rId13"/>
    <p:sldId id="291" r:id="rId14"/>
    <p:sldId id="267" r:id="rId15"/>
    <p:sldId id="293" r:id="rId16"/>
    <p:sldId id="264" r:id="rId17"/>
    <p:sldId id="289" r:id="rId18"/>
    <p:sldId id="269" r:id="rId19"/>
    <p:sldId id="276" r:id="rId20"/>
    <p:sldId id="270" r:id="rId21"/>
    <p:sldId id="271" r:id="rId22"/>
    <p:sldId id="272" r:id="rId23"/>
    <p:sldId id="273" r:id="rId24"/>
    <p:sldId id="274" r:id="rId25"/>
    <p:sldId id="294" r:id="rId26"/>
    <p:sldId id="275" r:id="rId27"/>
    <p:sldId id="281" r:id="rId28"/>
    <p:sldId id="277" r:id="rId29"/>
    <p:sldId id="284" r:id="rId30"/>
    <p:sldId id="278" r:id="rId31"/>
    <p:sldId id="279" r:id="rId32"/>
    <p:sldId id="280" r:id="rId33"/>
    <p:sldId id="296" r:id="rId34"/>
  </p:sldIdLst>
  <p:sldSz cx="24384000" cy="13716000"/>
  <p:notesSz cx="6858000" cy="9144000"/>
  <p:embeddedFontLst>
    <p:embeddedFont>
      <p:font typeface="方正正大黑简体" panose="02010600030101010101" charset="-122"/>
      <p:regular r:id="rId36"/>
    </p:embeddedFont>
    <p:embeddedFont>
      <p:font typeface="张海山锐谐体" panose="02010600030101010101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Segoe UI Black" panose="020B0A02040204020203" pitchFamily="34" charset="0"/>
      <p:bold r:id="rId42"/>
      <p:boldItalic r:id="rId43"/>
    </p:embeddedFont>
    <p:embeddedFont>
      <p:font typeface="Segoe UI Emoji" panose="020B0502040204020203" pitchFamily="34" charset="0"/>
      <p:regular r:id="rId44"/>
    </p:embeddedFont>
    <p:embeddedFont>
      <p:font typeface="等线" panose="02010600030101010101" pitchFamily="2" charset="-122"/>
      <p:regular r:id="rId45"/>
      <p:bold r:id="rId46"/>
    </p:embeddedFont>
    <p:embeddedFont>
      <p:font typeface="等线 Light" panose="02010600030101010101" pitchFamily="2" charset="-122"/>
      <p:regular r:id="rId47"/>
    </p:embeddedFont>
    <p:embeddedFont>
      <p:font typeface="黑体" panose="02010609060101010101" pitchFamily="49" charset="-122"/>
      <p:regular r:id="rId48"/>
    </p:embeddedFont>
    <p:embeddedFont>
      <p:font typeface="微软雅黑" panose="020B0503020204020204" pitchFamily="34" charset="-122"/>
      <p:regular r:id="rId49"/>
      <p:bold r:id="rId50"/>
    </p:embeddedFont>
    <p:embeddedFont>
      <p:font typeface="微软雅黑" panose="020B0503020204020204" pitchFamily="34" charset="-122"/>
      <p:regular r:id="rId49"/>
      <p:bold r:id="rId50"/>
    </p:embeddedFont>
    <p:embeddedFont>
      <p:font typeface="微软雅黑 Light" panose="020B0502040204020203" pitchFamily="34" charset="-122"/>
      <p:regular r:id="rId5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5"/>
    <a:srgbClr val="EB5634"/>
    <a:srgbClr val="7FBF2F"/>
    <a:srgbClr val="2B7AC1"/>
    <a:srgbClr val="73757E"/>
    <a:srgbClr val="858690"/>
    <a:srgbClr val="F2F2F2"/>
    <a:srgbClr val="D9D8DB"/>
    <a:srgbClr val="FFFFFF"/>
    <a:srgbClr val="3F4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02"/>
    <p:restoredTop sz="93680" autoAdjust="0"/>
  </p:normalViewPr>
  <p:slideViewPr>
    <p:cSldViewPr snapToGrid="0" snapToObjects="1">
      <p:cViewPr varScale="1">
        <p:scale>
          <a:sx n="54" d="100"/>
          <a:sy n="54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7.9766000000000004E-2"/>
          <c:y val="7.1829000000000004E-2"/>
          <c:w val="0.91523399999999999"/>
          <c:h val="0.810763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743" b="1" i="0" u="none" strike="noStrike">
                    <a:solidFill>
                      <a:srgbClr val="808080"/>
                    </a:solidFill>
                    <a:latin typeface="Calibri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2010</c:v>
                </c:pt>
                <c:pt idx="1">
                  <c:v>2012</c:v>
                </c:pt>
                <c:pt idx="2">
                  <c:v>2014</c:v>
                </c:pt>
                <c:pt idx="3">
                  <c:v>2016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90</c:v>
                </c:pt>
                <c:pt idx="2">
                  <c:v>50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BE-4DA1-9689-11AB42C0731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743" b="1" i="0" u="none" strike="noStrike">
                    <a:solidFill>
                      <a:srgbClr val="808080"/>
                    </a:solidFill>
                    <a:latin typeface="Calibri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2010</c:v>
                </c:pt>
                <c:pt idx="1">
                  <c:v>2012</c:v>
                </c:pt>
                <c:pt idx="2">
                  <c:v>2014</c:v>
                </c:pt>
                <c:pt idx="3">
                  <c:v>2016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75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BE-4DA1-9689-11AB42C0731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743" b="1" i="0" u="none" strike="noStrike">
                    <a:solidFill>
                      <a:srgbClr val="808080"/>
                    </a:solidFill>
                    <a:latin typeface="Calibri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2010</c:v>
                </c:pt>
                <c:pt idx="1">
                  <c:v>2012</c:v>
                </c:pt>
                <c:pt idx="2">
                  <c:v>2014</c:v>
                </c:pt>
                <c:pt idx="3">
                  <c:v>2016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70</c:v>
                </c:pt>
                <c:pt idx="1">
                  <c:v>55</c:v>
                </c:pt>
                <c:pt idx="2">
                  <c:v>85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BE-4DA1-9689-11AB42C07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1"/>
        <c:overlap val="-14"/>
        <c:axId val="2141885632"/>
        <c:axId val="-2106356592"/>
      </c:barChart>
      <c:catAx>
        <c:axId val="21418856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D9D9D9"/>
            </a:solidFill>
            <a:prstDash val="solid"/>
            <a:miter lim="800000"/>
          </a:ln>
        </c:spPr>
        <c:txPr>
          <a:bodyPr rot="0"/>
          <a:lstStyle/>
          <a:p>
            <a:pPr>
              <a:defRPr sz="2743" b="1" i="0" u="none" strike="noStrike">
                <a:solidFill>
                  <a:srgbClr val="808080"/>
                </a:solidFill>
                <a:latin typeface="Calibri"/>
              </a:defRPr>
            </a:pPr>
            <a:endParaRPr lang="zh-CN"/>
          </a:p>
        </c:txPr>
        <c:crossAx val="-2106356592"/>
        <c:crosses val="autoZero"/>
        <c:auto val="1"/>
        <c:lblAlgn val="ctr"/>
        <c:lblOffset val="100"/>
        <c:noMultiLvlLbl val="1"/>
      </c:catAx>
      <c:valAx>
        <c:axId val="-210635659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>
                  <a:alpha val="48000"/>
                </a:srgbClr>
              </a:solidFill>
              <a:prstDash val="solid"/>
              <a:miter lim="800000"/>
            </a:ln>
          </c:spPr>
        </c:majorGridlines>
        <c:numFmt formatCode="0" sourceLinked="0"/>
        <c:majorTickMark val="in"/>
        <c:minorTickMark val="in"/>
        <c:tickLblPos val="nextTo"/>
        <c:spPr>
          <a:ln w="12700" cap="flat">
            <a:solidFill>
              <a:srgbClr val="D9D9D9"/>
            </a:solidFill>
            <a:prstDash val="solid"/>
            <a:miter lim="800000"/>
          </a:ln>
        </c:spPr>
        <c:txPr>
          <a:bodyPr rot="0"/>
          <a:lstStyle/>
          <a:p>
            <a:pPr>
              <a:defRPr sz="2743" b="1" i="0" u="none" strike="noStrike">
                <a:solidFill>
                  <a:srgbClr val="808080"/>
                </a:solidFill>
                <a:latin typeface="Calibri"/>
              </a:defRPr>
            </a:pPr>
            <a:endParaRPr lang="zh-CN"/>
          </a:p>
        </c:txPr>
        <c:crossAx val="214188563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18"/>
  <c:chart>
    <c:title>
      <c:tx>
        <c:rich>
          <a:bodyPr rot="0"/>
          <a:lstStyle/>
          <a:p>
            <a:pPr>
              <a:defRPr sz="2743" b="1" i="0" u="none" strike="noStrike">
                <a:solidFill>
                  <a:srgbClr val="808080"/>
                </a:solidFill>
                <a:latin typeface="Calibri"/>
              </a:defRPr>
            </a:pPr>
            <a:r>
              <a:rPr lang="en-US" sz="2743" b="1" i="0" u="none" strike="noStrike">
                <a:solidFill>
                  <a:srgbClr val="808080"/>
                </a:solidFill>
                <a:latin typeface="Calibri"/>
              </a:rPr>
              <a:t>Series 1</a:t>
            </a:r>
          </a:p>
        </c:rich>
      </c:tx>
      <c:layout>
        <c:manualLayout>
          <c:xMode val="edge"/>
          <c:yMode val="edge"/>
          <c:x val="0.427645"/>
          <c:y val="0"/>
          <c:w val="0.144709"/>
          <c:h val="7.106709999999999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0417"/>
          <c:y val="7.1067099999999994E-2"/>
          <c:w val="0.89083000000000001"/>
          <c:h val="0.80203000000000002"/>
        </c:manualLayout>
      </c:layout>
      <c:barChart>
        <c:barDir val="col"/>
        <c:grouping val="clustered"/>
        <c:varyColors val="0"/>
        <c:ser>
          <c:idx val="0"/>
          <c:order val="0"/>
          <c:tx>
            <c:v>Series 1</c:v>
          </c:tx>
          <c:spPr>
            <a:solidFill>
              <a:srgbClr val="2F7202">
                <a:alpha val="90000"/>
              </a:srgbClr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0-0E92-4F8F-A642-E151EFAB9D67}"/>
              </c:ext>
            </c:extLst>
          </c:dPt>
          <c:dPt>
            <c:idx val="1"/>
            <c:invertIfNegative val="1"/>
            <c:bubble3D val="0"/>
            <c:spPr>
              <a:solidFill>
                <a:srgbClr val="0B5AAB">
                  <a:alpha val="90000"/>
                </a:srgbClr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0E92-4F8F-A642-E151EFAB9D67}"/>
              </c:ext>
            </c:extLst>
          </c:dPt>
          <c:dPt>
            <c:idx val="2"/>
            <c:invertIfNegative val="1"/>
            <c:bubble3D val="0"/>
            <c:spPr>
              <a:solidFill>
                <a:srgbClr val="5FA804">
                  <a:alpha val="90000"/>
                </a:srgbClr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0E92-4F8F-A642-E151EFAB9D67}"/>
              </c:ext>
            </c:extLst>
          </c:dPt>
          <c:dPt>
            <c:idx val="3"/>
            <c:invertIfNegative val="1"/>
            <c:bubble3D val="0"/>
            <c:spPr>
              <a:solidFill>
                <a:srgbClr val="258EEB">
                  <a:alpha val="90000"/>
                </a:srgbClr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0E92-4F8F-A642-E151EFAB9D67}"/>
              </c:ext>
            </c:extLst>
          </c:dPt>
          <c:dLbls>
            <c:dLbl>
              <c:idx val="0"/>
              <c:numFmt formatCode="0" sourceLinked="0"/>
              <c:spPr/>
              <c:txPr>
                <a:bodyPr/>
                <a:lstStyle/>
                <a:p>
                  <a:pPr>
                    <a:defRPr sz="2743" b="1" i="0" u="none" strike="noStrike">
                      <a:solidFill>
                        <a:srgbClr val="808080"/>
                      </a:solidFill>
                      <a:latin typeface="Calibri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0E92-4F8F-A642-E151EFAB9D67}"/>
                </c:ext>
              </c:extLst>
            </c:dLbl>
            <c:dLbl>
              <c:idx val="1"/>
              <c:numFmt formatCode="0" sourceLinked="0"/>
              <c:spPr/>
              <c:txPr>
                <a:bodyPr/>
                <a:lstStyle/>
                <a:p>
                  <a:pPr>
                    <a:defRPr sz="2743" b="1" i="0" u="none" strike="noStrike">
                      <a:solidFill>
                        <a:srgbClr val="808080"/>
                      </a:solidFill>
                      <a:latin typeface="Calibri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0E92-4F8F-A642-E151EFAB9D67}"/>
                </c:ext>
              </c:extLst>
            </c:dLbl>
            <c:dLbl>
              <c:idx val="2"/>
              <c:numFmt formatCode="0" sourceLinked="0"/>
              <c:spPr/>
              <c:txPr>
                <a:bodyPr/>
                <a:lstStyle/>
                <a:p>
                  <a:pPr>
                    <a:defRPr sz="2743" b="1" i="0" u="none" strike="noStrike">
                      <a:solidFill>
                        <a:srgbClr val="808080"/>
                      </a:solidFill>
                      <a:latin typeface="Calibri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E92-4F8F-A642-E151EFAB9D67}"/>
                </c:ext>
              </c:extLst>
            </c:dLbl>
            <c:dLbl>
              <c:idx val="3"/>
              <c:numFmt formatCode="0" sourceLinked="0"/>
              <c:spPr/>
              <c:txPr>
                <a:bodyPr/>
                <a:lstStyle/>
                <a:p>
                  <a:pPr>
                    <a:defRPr sz="2743" b="1" i="0" u="none" strike="noStrike">
                      <a:solidFill>
                        <a:srgbClr val="808080"/>
                      </a:solidFill>
                      <a:latin typeface="Calibri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0E92-4F8F-A642-E151EFAB9D67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743" b="1" i="0" u="none" strike="noStrike">
                    <a:solidFill>
                      <a:srgbClr val="808080"/>
                    </a:solidFill>
                    <a:latin typeface="Calibri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4"/>
              <c:pt idx="0">
                <c:v>2016</c:v>
              </c:pt>
              <c:pt idx="1">
                <c:v>2014</c:v>
              </c:pt>
              <c:pt idx="2">
                <c:v>2012</c:v>
              </c:pt>
              <c:pt idx="3">
                <c:v>2010</c:v>
              </c:pt>
            </c:strLit>
          </c:cat>
          <c:val>
            <c:numLit>
              <c:formatCode>General</c:formatCode>
              <c:ptCount val="4"/>
              <c:pt idx="0">
                <c:v>100</c:v>
              </c:pt>
              <c:pt idx="1">
                <c:v>30</c:v>
              </c:pt>
              <c:pt idx="2">
                <c:v>20</c:v>
              </c:pt>
              <c:pt idx="3">
                <c:v>10</c:v>
              </c:pt>
            </c:numLit>
          </c:val>
          <c:extLst>
            <c:ext xmlns:c16="http://schemas.microsoft.com/office/drawing/2014/chart" uri="{C3380CC4-5D6E-409C-BE32-E72D297353CC}">
              <c16:uniqueId val="{00000007-0E92-4F8F-A642-E151EFAB9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-16"/>
        <c:axId val="1988401088"/>
        <c:axId val="1978968192"/>
      </c:barChart>
      <c:catAx>
        <c:axId val="1988401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D9D9D9"/>
            </a:solidFill>
            <a:prstDash val="solid"/>
            <a:miter lim="800000"/>
          </a:ln>
        </c:spPr>
        <c:txPr>
          <a:bodyPr rot="0"/>
          <a:lstStyle/>
          <a:p>
            <a:pPr>
              <a:defRPr sz="2743" b="1" i="0" u="none" strike="noStrike">
                <a:solidFill>
                  <a:srgbClr val="808080"/>
                </a:solidFill>
                <a:latin typeface="Calibri"/>
              </a:defRPr>
            </a:pPr>
            <a:endParaRPr lang="zh-CN"/>
          </a:p>
        </c:txPr>
        <c:crossAx val="1978968192"/>
        <c:crosses val="autoZero"/>
        <c:auto val="1"/>
        <c:lblAlgn val="ctr"/>
        <c:lblOffset val="100"/>
        <c:noMultiLvlLbl val="1"/>
      </c:catAx>
      <c:valAx>
        <c:axId val="197896819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>
                  <a:alpha val="48000"/>
                </a:srgbClr>
              </a:solidFill>
              <a:prstDash val="solid"/>
              <a:miter lim="800000"/>
            </a:ln>
          </c:spPr>
        </c:majorGridlines>
        <c:numFmt formatCode="0" sourceLinked="0"/>
        <c:majorTickMark val="in"/>
        <c:minorTickMark val="in"/>
        <c:tickLblPos val="nextTo"/>
        <c:spPr>
          <a:ln w="12700" cap="flat">
            <a:solidFill>
              <a:srgbClr val="D9D9D9"/>
            </a:solidFill>
            <a:prstDash val="solid"/>
            <a:miter lim="800000"/>
          </a:ln>
        </c:spPr>
        <c:txPr>
          <a:bodyPr rot="0"/>
          <a:lstStyle/>
          <a:p>
            <a:pPr>
              <a:defRPr sz="2743" b="1" i="0" u="none" strike="noStrike">
                <a:solidFill>
                  <a:srgbClr val="808080"/>
                </a:solidFill>
                <a:latin typeface="Calibri"/>
              </a:defRPr>
            </a:pPr>
            <a:endParaRPr lang="zh-CN"/>
          </a:p>
        </c:txPr>
        <c:crossAx val="1988401088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1.4704200000000001E-2"/>
          <c:y val="7.5592500000000007E-2"/>
          <c:w val="0.98029599999999995"/>
          <c:h val="0.807965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25400" cap="flat">
              <a:noFill/>
              <a:miter lim="400000"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5.6</c:v>
                </c:pt>
                <c:pt idx="6">
                  <c:v>3.5</c:v>
                </c:pt>
                <c:pt idx="7">
                  <c:v>4.5</c:v>
                </c:pt>
                <c:pt idx="8">
                  <c:v>4.3</c:v>
                </c:pt>
                <c:pt idx="9">
                  <c:v>2.5</c:v>
                </c:pt>
                <c:pt idx="10">
                  <c:v>3.5</c:v>
                </c:pt>
                <c:pt idx="11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6F-433A-A26A-667FC03498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144190336"/>
        <c:axId val="-2072541888"/>
      </c:barChart>
      <c:catAx>
        <c:axId val="-2144190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A8A49D"/>
            </a:solidFill>
            <a:prstDash val="solid"/>
            <a:miter lim="400000"/>
          </a:ln>
        </c:spPr>
        <c:txPr>
          <a:bodyPr rot="0"/>
          <a:lstStyle/>
          <a:p>
            <a:pPr>
              <a:defRPr sz="3000" b="0" i="0" u="none" strike="noStrike">
                <a:solidFill>
                  <a:srgbClr val="314864"/>
                </a:solidFill>
                <a:latin typeface="Palatino"/>
              </a:defRPr>
            </a:pPr>
            <a:endParaRPr lang="zh-CN"/>
          </a:p>
        </c:txPr>
        <c:crossAx val="-2072541888"/>
        <c:crosses val="autoZero"/>
        <c:auto val="1"/>
        <c:lblAlgn val="ctr"/>
        <c:lblOffset val="100"/>
        <c:noMultiLvlLbl val="1"/>
      </c:catAx>
      <c:valAx>
        <c:axId val="-207254188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0.#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000" b="0" i="0" u="none" strike="noStrike">
                <a:solidFill>
                  <a:srgbClr val="314864"/>
                </a:solidFill>
                <a:latin typeface="Palatino"/>
              </a:defRPr>
            </a:pPr>
            <a:endParaRPr lang="zh-CN"/>
          </a:p>
        </c:txPr>
        <c:crossAx val="-2144190336"/>
        <c:crosses val="autoZero"/>
        <c:crossBetween val="between"/>
        <c:majorUnit val="1.5"/>
        <c:minorUnit val="0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14888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51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799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3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3543300" y="2554545"/>
            <a:ext cx="5791200" cy="6487866"/>
          </a:xfrm>
          <a:custGeom>
            <a:avLst/>
            <a:gdLst>
              <a:gd name="connsiteX0" fmla="*/ 1447800 w 2895600"/>
              <a:gd name="connsiteY0" fmla="*/ 0 h 3243933"/>
              <a:gd name="connsiteX1" fmla="*/ 1595195 w 2895600"/>
              <a:gd name="connsiteY1" fmla="*/ 33860 h 3243933"/>
              <a:gd name="connsiteX2" fmla="*/ 2748205 w 2895600"/>
              <a:gd name="connsiteY2" fmla="*/ 699160 h 3243933"/>
              <a:gd name="connsiteX3" fmla="*/ 2895600 w 2895600"/>
              <a:gd name="connsiteY3" fmla="*/ 955776 h 3243933"/>
              <a:gd name="connsiteX4" fmla="*/ 2895600 w 2895600"/>
              <a:gd name="connsiteY4" fmla="*/ 2286376 h 3243933"/>
              <a:gd name="connsiteX5" fmla="*/ 2748205 w 2895600"/>
              <a:gd name="connsiteY5" fmla="*/ 2542992 h 3243933"/>
              <a:gd name="connsiteX6" fmla="*/ 1595195 w 2895600"/>
              <a:gd name="connsiteY6" fmla="*/ 3208293 h 3243933"/>
              <a:gd name="connsiteX7" fmla="*/ 1300405 w 2895600"/>
              <a:gd name="connsiteY7" fmla="*/ 3208293 h 3243933"/>
              <a:gd name="connsiteX8" fmla="*/ 147395 w 2895600"/>
              <a:gd name="connsiteY8" fmla="*/ 2542992 h 3243933"/>
              <a:gd name="connsiteX9" fmla="*/ 0 w 2895600"/>
              <a:gd name="connsiteY9" fmla="*/ 2286376 h 3243933"/>
              <a:gd name="connsiteX10" fmla="*/ 0 w 2895600"/>
              <a:gd name="connsiteY10" fmla="*/ 955776 h 3243933"/>
              <a:gd name="connsiteX11" fmla="*/ 147395 w 2895600"/>
              <a:gd name="connsiteY11" fmla="*/ 699160 h 3243933"/>
              <a:gd name="connsiteX12" fmla="*/ 1300405 w 2895600"/>
              <a:gd name="connsiteY12" fmla="*/ 33860 h 3243933"/>
              <a:gd name="connsiteX13" fmla="*/ 1447800 w 2895600"/>
              <a:gd name="connsiteY13" fmla="*/ 0 h 324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5600" h="3243933">
                <a:moveTo>
                  <a:pt x="1447800" y="0"/>
                </a:moveTo>
                <a:cubicBezTo>
                  <a:pt x="1501290" y="0"/>
                  <a:pt x="1554780" y="11287"/>
                  <a:pt x="1595195" y="33860"/>
                </a:cubicBezTo>
                <a:cubicBezTo>
                  <a:pt x="2748205" y="699160"/>
                  <a:pt x="2748205" y="699160"/>
                  <a:pt x="2748205" y="699160"/>
                </a:cubicBezTo>
                <a:cubicBezTo>
                  <a:pt x="2829035" y="746681"/>
                  <a:pt x="2895600" y="863109"/>
                  <a:pt x="2895600" y="955776"/>
                </a:cubicBezTo>
                <a:cubicBezTo>
                  <a:pt x="2895600" y="2286376"/>
                  <a:pt x="2895600" y="2286376"/>
                  <a:pt x="2895600" y="2286376"/>
                </a:cubicBezTo>
                <a:cubicBezTo>
                  <a:pt x="2895600" y="2381419"/>
                  <a:pt x="2829035" y="2495471"/>
                  <a:pt x="2748205" y="2542992"/>
                </a:cubicBezTo>
                <a:cubicBezTo>
                  <a:pt x="1595195" y="3208293"/>
                  <a:pt x="1595195" y="3208293"/>
                  <a:pt x="1595195" y="3208293"/>
                </a:cubicBezTo>
                <a:cubicBezTo>
                  <a:pt x="1514366" y="3255814"/>
                  <a:pt x="1381235" y="3255814"/>
                  <a:pt x="1300405" y="3208293"/>
                </a:cubicBezTo>
                <a:cubicBezTo>
                  <a:pt x="147395" y="2542992"/>
                  <a:pt x="147395" y="2542992"/>
                  <a:pt x="147395" y="2542992"/>
                </a:cubicBezTo>
                <a:cubicBezTo>
                  <a:pt x="66566" y="2495471"/>
                  <a:pt x="0" y="2381419"/>
                  <a:pt x="0" y="2286376"/>
                </a:cubicBezTo>
                <a:lnTo>
                  <a:pt x="0" y="955776"/>
                </a:lnTo>
                <a:cubicBezTo>
                  <a:pt x="0" y="863109"/>
                  <a:pt x="66566" y="746681"/>
                  <a:pt x="147395" y="699160"/>
                </a:cubicBezTo>
                <a:cubicBezTo>
                  <a:pt x="1300405" y="33860"/>
                  <a:pt x="1300405" y="33860"/>
                  <a:pt x="1300405" y="33860"/>
                </a:cubicBezTo>
                <a:cubicBezTo>
                  <a:pt x="1340820" y="11287"/>
                  <a:pt x="1394310" y="0"/>
                  <a:pt x="1447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64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441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3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10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6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版式二 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-1" y="-1"/>
            <a:ext cx="24384001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2438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版式五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1" y="-1"/>
            <a:ext cx="24384001" cy="13716001"/>
          </a:xfrm>
          <a:prstGeom prst="rect">
            <a:avLst/>
          </a:prstGeom>
          <a:solidFill>
            <a:srgbClr val="252434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2022671" y="-1"/>
            <a:ext cx="12361335" cy="13716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483" y="0"/>
                </a:lnTo>
                <a:lnTo>
                  <a:pt x="21600" y="0"/>
                </a:lnTo>
                <a:lnTo>
                  <a:pt x="12117" y="21600"/>
                </a:lnTo>
                <a:close/>
              </a:path>
            </a:pathLst>
          </a:custGeom>
          <a:solidFill>
            <a:srgbClr val="C1233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1315970" y="-1"/>
            <a:ext cx="21790782" cy="12462935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/>
          <a:lstStyle>
            <a:lvl1pPr defTabSz="2438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/>
          <a:lstStyle>
            <a:lvl1pPr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3"/>
          <p:cNvGrpSpPr/>
          <p:nvPr/>
        </p:nvGrpSpPr>
        <p:grpSpPr>
          <a:xfrm>
            <a:off x="-9529" y="114293"/>
            <a:ext cx="11799402" cy="2143988"/>
            <a:chOff x="0" y="0"/>
            <a:chExt cx="11799400" cy="2143986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-1"/>
              <a:ext cx="11776793" cy="1806426"/>
              <a:chOff x="0" y="0"/>
              <a:chExt cx="11776791" cy="1806424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2089867" y="0"/>
                <a:ext cx="9686926" cy="13258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spAutoFit/>
              </a:bodyPr>
              <a:lstStyle>
                <a:lvl1pPr algn="l" defTabSz="1828800">
                  <a:defRPr sz="6400">
                    <a:solidFill>
                      <a:srgbClr val="2E75B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请输入你的题目</a:t>
                </a:r>
              </a:p>
            </p:txBody>
          </p:sp>
          <p:grpSp>
            <p:nvGrpSpPr>
              <p:cNvPr id="50" name="Group 50"/>
              <p:cNvGrpSpPr/>
              <p:nvPr/>
            </p:nvGrpSpPr>
            <p:grpSpPr>
              <a:xfrm>
                <a:off x="0" y="9"/>
                <a:ext cx="1962587" cy="1806416"/>
                <a:chOff x="0" y="0"/>
                <a:chExt cx="1962586" cy="1806414"/>
              </a:xfrm>
            </p:grpSpPr>
            <p:sp>
              <p:nvSpPr>
                <p:cNvPr id="44" name="Shape 44"/>
                <p:cNvSpPr/>
                <p:nvPr/>
              </p:nvSpPr>
              <p:spPr>
                <a:xfrm>
                  <a:off x="1647836" y="171446"/>
                  <a:ext cx="314751" cy="1628777"/>
                </a:xfrm>
                <a:prstGeom prst="rect">
                  <a:avLst/>
                </a:prstGeom>
                <a:solidFill>
                  <a:srgbClr val="2E75B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defTabSz="1828800">
                    <a:defRPr sz="36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grpSp>
              <p:nvGrpSpPr>
                <p:cNvPr id="49" name="Group 49"/>
                <p:cNvGrpSpPr/>
                <p:nvPr/>
              </p:nvGrpSpPr>
              <p:grpSpPr>
                <a:xfrm>
                  <a:off x="0" y="-1"/>
                  <a:ext cx="1409704" cy="1806416"/>
                  <a:chOff x="0" y="0"/>
                  <a:chExt cx="1409703" cy="1806414"/>
                </a:xfrm>
              </p:grpSpPr>
              <p:sp>
                <p:nvSpPr>
                  <p:cNvPr id="45" name="Shape 45"/>
                  <p:cNvSpPr/>
                  <p:nvPr/>
                </p:nvSpPr>
                <p:spPr>
                  <a:xfrm>
                    <a:off x="0" y="171446"/>
                    <a:ext cx="1409704" cy="1628777"/>
                  </a:xfrm>
                  <a:prstGeom prst="rect">
                    <a:avLst/>
                  </a:prstGeom>
                  <a:solidFill>
                    <a:srgbClr val="2E75B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91439" tIns="91439" rIns="91439" bIns="91439" numCol="1" anchor="ctr">
                    <a:noAutofit/>
                  </a:bodyPr>
                  <a:lstStyle/>
                  <a:p>
                    <a:pPr defTabSz="1828800">
                      <a:defRPr sz="3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/>
                  </a:p>
                </p:txBody>
              </p:sp>
              <p:grpSp>
                <p:nvGrpSpPr>
                  <p:cNvPr id="48" name="Group 48"/>
                  <p:cNvGrpSpPr/>
                  <p:nvPr/>
                </p:nvGrpSpPr>
                <p:grpSpPr>
                  <a:xfrm>
                    <a:off x="182271" y="-1"/>
                    <a:ext cx="1151667" cy="1806416"/>
                    <a:chOff x="0" y="0"/>
                    <a:chExt cx="1151666" cy="1806414"/>
                  </a:xfrm>
                </p:grpSpPr>
                <p:sp>
                  <p:nvSpPr>
                    <p:cNvPr id="46" name="Shape 46"/>
                    <p:cNvSpPr/>
                    <p:nvPr/>
                  </p:nvSpPr>
                  <p:spPr>
                    <a:xfrm>
                      <a:off x="75766" y="0"/>
                      <a:ext cx="665018" cy="152908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91439" tIns="91439" rIns="91439" bIns="91439" numCol="1" anchor="t">
                      <a:spAutoFit/>
                    </a:bodyPr>
                    <a:lstStyle>
                      <a:lvl1pPr algn="l" defTabSz="1828800">
                        <a:defRPr sz="8800" b="1">
                          <a:solidFill>
                            <a:srgbClr val="FFFFFF"/>
                          </a:solidFill>
                          <a:latin typeface="Segoe UI Black"/>
                          <a:ea typeface="Segoe UI Black"/>
                          <a:cs typeface="Segoe UI Black"/>
                          <a:sym typeface="Segoe UI Black"/>
                        </a:defRPr>
                      </a:lvl1pPr>
                    </a:lstStyle>
                    <a:p>
                      <a:r>
                        <a:t>4</a:t>
                      </a:r>
                    </a:p>
                  </p:txBody>
                </p:sp>
                <p:sp>
                  <p:nvSpPr>
                    <p:cNvPr id="47" name="Shape 47"/>
                    <p:cNvSpPr/>
                    <p:nvPr/>
                  </p:nvSpPr>
                  <p:spPr>
                    <a:xfrm>
                      <a:off x="0" y="1090134"/>
                      <a:ext cx="1151667" cy="71628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91439" tIns="91439" rIns="91439" bIns="91439" numCol="1" anchor="t">
                      <a:spAutoFit/>
                    </a:bodyPr>
                    <a:lstStyle>
                      <a:lvl1pPr algn="l" defTabSz="1828800">
                        <a:defRPr sz="3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lvl1pPr>
                    </a:lstStyle>
                    <a:p>
                      <a:r>
                        <a:t>Part</a:t>
                      </a:r>
                    </a:p>
                  </p:txBody>
                </p:sp>
              </p:grpSp>
            </p:grpSp>
          </p:grpSp>
        </p:grpSp>
        <p:sp>
          <p:nvSpPr>
            <p:cNvPr id="52" name="Shape 52"/>
            <p:cNvSpPr/>
            <p:nvPr/>
          </p:nvSpPr>
          <p:spPr>
            <a:xfrm>
              <a:off x="2095501" y="1110206"/>
              <a:ext cx="9703900" cy="1033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1828800">
                <a:defRPr sz="4800">
                  <a:solidFill>
                    <a:srgbClr val="2E75B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请在此处添加详细描述文本</a:t>
              </a:r>
            </a:p>
          </p:txBody>
        </p:sp>
      </p:grp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95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18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51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39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2F2"/>
            </a:gs>
            <a:gs pos="100000">
              <a:srgbClr val="F2F2F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30630" y="184149"/>
            <a:ext cx="2192274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30630" y="3200400"/>
            <a:ext cx="2192274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6" tIns="91436" rIns="91436" bIns="91436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786023" y="12344400"/>
            <a:ext cx="5683674" cy="736601"/>
          </a:xfrm>
          <a:prstGeom prst="rect">
            <a:avLst/>
          </a:prstGeom>
          <a:ln w="12700">
            <a:miter lim="400000"/>
          </a:ln>
        </p:spPr>
        <p:txBody>
          <a:bodyPr wrap="none" lIns="91436" tIns="91436" rIns="91436" bIns="91436" anchor="ctr">
            <a:spAutoFit/>
          </a:bodyPr>
          <a:lstStyle>
            <a:lvl1pPr algn="r" defTabSz="1828800">
              <a:defRPr sz="2400">
                <a:solidFill>
                  <a:srgbClr val="88888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1pPr>
      <a:lvl2pPr marL="990600" marR="0" indent="-5334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2pPr>
      <a:lvl3pPr marL="1554479" marR="0" indent="-640079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3pPr>
      <a:lvl4pPr marL="2082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4pPr>
      <a:lvl5pPr marL="25400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5pPr>
      <a:lvl6pPr marL="29972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6pPr>
      <a:lvl7pPr marL="34544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7pPr>
      <a:lvl8pPr marL="39116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8pPr>
      <a:lvl9pPr marL="4368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"/>
          <a:ea typeface="等线"/>
          <a:cs typeface="等线"/>
          <a:sym typeface="等线"/>
        </a:defRPr>
      </a:lvl9pPr>
    </p:bodyStyle>
    <p:otherStyle>
      <a:lvl1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4E7C-442E-4252-8F73-431B51547955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74968-826C-4EDC-B75A-CA0618E1F6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5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tb.am/gvf9t" TargetMode="External"/><Relationship Id="rId2" Type="http://schemas.openxmlformats.org/officeDocument/2006/relationships/hyperlink" Target="http://rapidppt.taobao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5"/>
          <p:cNvGrpSpPr/>
          <p:nvPr/>
        </p:nvGrpSpPr>
        <p:grpSpPr>
          <a:xfrm>
            <a:off x="1506" y="3480"/>
            <a:ext cx="24393039" cy="13757493"/>
            <a:chOff x="0" y="0"/>
            <a:chExt cx="24393038" cy="13757492"/>
          </a:xfrm>
        </p:grpSpPr>
        <p:sp>
          <p:nvSpPr>
            <p:cNvPr id="63" name="Shape 63"/>
            <p:cNvSpPr/>
            <p:nvPr/>
          </p:nvSpPr>
          <p:spPr>
            <a:xfrm>
              <a:off x="0" y="0"/>
              <a:ext cx="24393039" cy="13757493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86741" tIns="86741" rIns="86741" bIns="86741" numCol="1" anchor="ctr">
              <a:noAutofit/>
            </a:bodyPr>
            <a:lstStyle/>
            <a:p>
              <a:pPr algn="l" defTabSz="1735592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latin typeface="+mj-lt"/>
              </a:endParaRPr>
            </a:p>
          </p:txBody>
        </p:sp>
        <p:pic>
          <p:nvPicPr>
            <p:cNvPr id="64" name="image2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393039" cy="13757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2" name="Group 72"/>
          <p:cNvGrpSpPr/>
          <p:nvPr/>
        </p:nvGrpSpPr>
        <p:grpSpPr>
          <a:xfrm>
            <a:off x="5930616" y="4902290"/>
            <a:ext cx="13106972" cy="62889"/>
            <a:chOff x="0" y="0"/>
            <a:chExt cx="13106970" cy="62887"/>
          </a:xfrm>
        </p:grpSpPr>
        <p:sp>
          <p:nvSpPr>
            <p:cNvPr id="70" name="Shape 70"/>
            <p:cNvSpPr/>
            <p:nvPr/>
          </p:nvSpPr>
          <p:spPr>
            <a:xfrm>
              <a:off x="-1" y="-1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86741" tIns="86741" rIns="86741" bIns="86741" numCol="1" anchor="t">
              <a:noAutofit/>
            </a:bodyPr>
            <a:lstStyle/>
            <a:p>
              <a:pPr algn="l" defTabSz="1735592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-1" y="62887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86741" tIns="86741" rIns="86741" bIns="86741" numCol="1" anchor="t">
              <a:noAutofit/>
            </a:bodyPr>
            <a:lstStyle/>
            <a:p>
              <a:pPr algn="l" defTabSz="1735592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6025881" y="7766711"/>
            <a:ext cx="13106972" cy="62889"/>
            <a:chOff x="0" y="0"/>
            <a:chExt cx="13106970" cy="62887"/>
          </a:xfrm>
        </p:grpSpPr>
        <p:sp>
          <p:nvSpPr>
            <p:cNvPr id="73" name="Shape 73"/>
            <p:cNvSpPr/>
            <p:nvPr/>
          </p:nvSpPr>
          <p:spPr>
            <a:xfrm>
              <a:off x="-1" y="-1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86741" tIns="86741" rIns="86741" bIns="86741" numCol="1" anchor="t">
              <a:noAutofit/>
            </a:bodyPr>
            <a:lstStyle/>
            <a:p>
              <a:pPr algn="l" defTabSz="1735592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-1" y="62887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86741" tIns="86741" rIns="86741" bIns="86741" numCol="1" anchor="t">
              <a:noAutofit/>
            </a:bodyPr>
            <a:lstStyle/>
            <a:p>
              <a:pPr algn="l" defTabSz="1735592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76" name="Shape 76"/>
          <p:cNvSpPr/>
          <p:nvPr/>
        </p:nvSpPr>
        <p:spPr>
          <a:xfrm>
            <a:off x="6924620" y="5295307"/>
            <a:ext cx="11263085" cy="209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73" tIns="91473" rIns="91473" bIns="91473">
            <a:spAutoFit/>
          </a:bodyPr>
          <a:lstStyle>
            <a:lvl1pPr defTabSz="1735592">
              <a:defRPr sz="12400" b="1">
                <a:solidFill>
                  <a:srgbClr val="2E75B5"/>
                </a:solidFill>
                <a:latin typeface="方正正大黑简体"/>
                <a:ea typeface="方正正大黑简体"/>
                <a:cs typeface="方正正大黑简体"/>
                <a:sym typeface="方正正大黑简体"/>
              </a:defRPr>
            </a:lvl1pPr>
          </a:lstStyle>
          <a:p>
            <a:r>
              <a:rPr lang="en-US" altLang="zh-CN" dirty="0">
                <a:latin typeface="+mj-lt"/>
                <a:ea typeface="SimHei" charset="-122"/>
                <a:cs typeface="SimHei" charset="-122"/>
              </a:rPr>
              <a:t>Image Defogging</a:t>
            </a:r>
            <a:endParaRPr dirty="0">
              <a:latin typeface="+mj-lt"/>
              <a:ea typeface="SimHei" charset="-122"/>
              <a:cs typeface="SimHei" charset="-122"/>
            </a:endParaRPr>
          </a:p>
        </p:txBody>
      </p:sp>
      <p:grpSp>
        <p:nvGrpSpPr>
          <p:cNvPr id="134" name="Group 134"/>
          <p:cNvGrpSpPr/>
          <p:nvPr/>
        </p:nvGrpSpPr>
        <p:grpSpPr>
          <a:xfrm>
            <a:off x="8185145" y="8998156"/>
            <a:ext cx="8223483" cy="698397"/>
            <a:chOff x="0" y="-1"/>
            <a:chExt cx="8223482" cy="698396"/>
          </a:xfrm>
        </p:grpSpPr>
        <p:sp>
          <p:nvSpPr>
            <p:cNvPr id="132" name="Shape 132"/>
            <p:cNvSpPr/>
            <p:nvPr/>
          </p:nvSpPr>
          <p:spPr>
            <a:xfrm>
              <a:off x="0" y="0"/>
              <a:ext cx="3823611" cy="698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86741" tIns="86741" rIns="86741" bIns="86741" numCol="1" anchor="t">
              <a:spAutoFit/>
            </a:bodyPr>
            <a:lstStyle>
              <a:lvl1pPr algn="l" defTabSz="1735592">
                <a:defRPr sz="3400">
                  <a:solidFill>
                    <a:srgbClr val="808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dirty="0"/>
                <a:t>Reporter</a:t>
              </a:r>
              <a:r>
                <a:rPr dirty="0"/>
                <a:t>：</a:t>
              </a:r>
              <a:r>
                <a:rPr lang="zh-CN" altLang="en-US" dirty="0"/>
                <a:t>王忠安</a:t>
              </a:r>
              <a:endParaRPr dirty="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4371017" y="-1"/>
              <a:ext cx="3852465" cy="698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86741" tIns="86741" rIns="86741" bIns="86741" numCol="1" anchor="t">
              <a:spAutoFit/>
            </a:bodyPr>
            <a:lstStyle/>
            <a:p>
              <a:pPr algn="l" defTabSz="1735592">
                <a:defRPr sz="3400">
                  <a:solidFill>
                    <a:srgbClr val="808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altLang="zh-CN" dirty="0"/>
                <a:t>Date</a:t>
              </a:r>
              <a:r>
                <a:rPr dirty="0"/>
                <a:t>：20</a:t>
              </a:r>
              <a:r>
                <a:rPr lang="en-US" altLang="zh-CN" dirty="0"/>
                <a:t>21</a:t>
              </a:r>
              <a:r>
                <a:rPr dirty="0"/>
                <a:t>.</a:t>
              </a:r>
              <a:r>
                <a:rPr lang="en-US" altLang="zh-CN" dirty="0"/>
                <a:t>12</a:t>
              </a:r>
              <a:r>
                <a:rPr dirty="0"/>
                <a:t>.</a:t>
              </a:r>
              <a:r>
                <a:rPr lang="en-US" altLang="zh-CN" dirty="0"/>
                <a:t>27</a:t>
              </a:r>
              <a:endParaRPr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BD0989E-3668-49FF-8089-A74256F8DCBC}"/>
              </a:ext>
            </a:extLst>
          </p:cNvPr>
          <p:cNvGrpSpPr/>
          <p:nvPr/>
        </p:nvGrpSpPr>
        <p:grpSpPr>
          <a:xfrm>
            <a:off x="-1493186" y="-140704"/>
            <a:ext cx="10076552" cy="9136738"/>
            <a:chOff x="-1493186" y="-140704"/>
            <a:chExt cx="10076552" cy="913673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E376D28-5057-4246-A606-70FEF63828F5}"/>
                </a:ext>
              </a:extLst>
            </p:cNvPr>
            <p:cNvGrpSpPr/>
            <p:nvPr/>
          </p:nvGrpSpPr>
          <p:grpSpPr>
            <a:xfrm>
              <a:off x="-18821" y="-140704"/>
              <a:ext cx="8602187" cy="9136738"/>
              <a:chOff x="-18821" y="-140704"/>
              <a:chExt cx="8602187" cy="9136738"/>
            </a:xfrm>
          </p:grpSpPr>
          <p:sp>
            <p:nvSpPr>
              <p:cNvPr id="66" name="Shape 66"/>
              <p:cNvSpPr/>
              <p:nvPr/>
            </p:nvSpPr>
            <p:spPr>
              <a:xfrm rot="5400000">
                <a:off x="-253785" y="158882"/>
                <a:ext cx="9136738" cy="853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75B5"/>
              </a:solidFill>
              <a:ln w="12700">
                <a:miter lim="400000"/>
              </a:ln>
            </p:spPr>
            <p:txBody>
              <a:bodyPr lIns="86741" tIns="86741" rIns="86741" bIns="86741" anchor="ctr"/>
              <a:lstStyle/>
              <a:p>
                <a:pPr defTabSz="1735592">
                  <a:defRPr sz="3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4" name="Shape 158"/>
              <p:cNvSpPr/>
              <p:nvPr/>
            </p:nvSpPr>
            <p:spPr>
              <a:xfrm rot="10800000" flipH="1">
                <a:off x="-18821" y="-765"/>
                <a:ext cx="4790846" cy="2989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7EBF2F">
                  <a:alpha val="72536"/>
                </a:srgb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25" name="Shape 158"/>
            <p:cNvSpPr/>
            <p:nvPr/>
          </p:nvSpPr>
          <p:spPr>
            <a:xfrm rot="18080961" flipH="1">
              <a:off x="-2393919" y="1187944"/>
              <a:ext cx="4790846" cy="2989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2D050">
                <a:alpha val="7253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7B39104-EE8D-433D-9665-BE8715915E66}"/>
              </a:ext>
            </a:extLst>
          </p:cNvPr>
          <p:cNvGrpSpPr/>
          <p:nvPr/>
        </p:nvGrpSpPr>
        <p:grpSpPr>
          <a:xfrm>
            <a:off x="9351631" y="6922879"/>
            <a:ext cx="16870913" cy="6996498"/>
            <a:chOff x="9351631" y="6922879"/>
            <a:chExt cx="16870913" cy="6996498"/>
          </a:xfrm>
        </p:grpSpPr>
        <p:sp>
          <p:nvSpPr>
            <p:cNvPr id="67" name="Shape 67"/>
            <p:cNvSpPr/>
            <p:nvPr/>
          </p:nvSpPr>
          <p:spPr>
            <a:xfrm rot="16200000">
              <a:off x="18034851" y="7385197"/>
              <a:ext cx="6842340" cy="5917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58"/>
            <p:cNvSpPr/>
            <p:nvPr/>
          </p:nvSpPr>
          <p:spPr>
            <a:xfrm flipH="1">
              <a:off x="9351631" y="11281793"/>
              <a:ext cx="15063242" cy="263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EBF2F">
                <a:alpha val="85000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" name="Shape 158"/>
            <p:cNvSpPr/>
            <p:nvPr/>
          </p:nvSpPr>
          <p:spPr>
            <a:xfrm rot="7312829" flipH="1">
              <a:off x="21513157" y="8535284"/>
              <a:ext cx="5805492" cy="3613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2D050">
                <a:alpha val="7253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8" name="Shape 132">
            <a:extLst>
              <a:ext uri="{FF2B5EF4-FFF2-40B4-BE49-F238E27FC236}">
                <a16:creationId xmlns:a16="http://schemas.microsoft.com/office/drawing/2014/main" id="{D2D5D747-F83A-4BA6-AFCA-86BB64746979}"/>
              </a:ext>
            </a:extLst>
          </p:cNvPr>
          <p:cNvSpPr/>
          <p:nvPr/>
        </p:nvSpPr>
        <p:spPr>
          <a:xfrm>
            <a:off x="8185145" y="9790775"/>
            <a:ext cx="6313075" cy="6983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86741" tIns="86741" rIns="86741" bIns="86741" numCol="1" anchor="t">
            <a:spAutoFit/>
          </a:bodyPr>
          <a:lstStyle>
            <a:lvl1pPr algn="l" defTabSz="1735592">
              <a:defRPr sz="34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Group 14</a:t>
            </a:r>
            <a:r>
              <a:rPr dirty="0"/>
              <a:t>：</a:t>
            </a:r>
            <a:r>
              <a:rPr lang="zh-CN" altLang="en-US" dirty="0"/>
              <a:t>王忠安 石帅 魏雪齐</a:t>
            </a:r>
            <a:endParaRPr dirty="0"/>
          </a:p>
        </p:txBody>
      </p:sp>
    </p:spTree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6" presetClass="entr" presetSubtype="3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6" presetClass="entr" presetSubtype="3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2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12247" y="0"/>
            <a:ext cx="7426527" cy="13716000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9515AD5-C604-426F-8F33-902E2D6FB166}"/>
              </a:ext>
            </a:extLst>
          </p:cNvPr>
          <p:cNvGrpSpPr/>
          <p:nvPr/>
        </p:nvGrpSpPr>
        <p:grpSpPr>
          <a:xfrm>
            <a:off x="1245526" y="2154440"/>
            <a:ext cx="4654946" cy="8603947"/>
            <a:chOff x="1245526" y="2154440"/>
            <a:chExt cx="4654946" cy="8603947"/>
          </a:xfrm>
        </p:grpSpPr>
        <p:sp>
          <p:nvSpPr>
            <p:cNvPr id="633" name="Shape 633"/>
            <p:cNvSpPr/>
            <p:nvPr/>
          </p:nvSpPr>
          <p:spPr>
            <a:xfrm>
              <a:off x="1801663" y="2154440"/>
              <a:ext cx="3542673" cy="3542672"/>
            </a:xfrm>
            <a:prstGeom prst="ellipse">
              <a:avLst/>
            </a:prstGeom>
            <a:ln w="76200">
              <a:solidFill>
                <a:srgbClr val="7FBF2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728449" y="6212021"/>
              <a:ext cx="16891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635" name="Shape 635"/>
            <p:cNvSpPr/>
            <p:nvPr/>
          </p:nvSpPr>
          <p:spPr>
            <a:xfrm>
              <a:off x="1245526" y="7759661"/>
              <a:ext cx="4654946" cy="29987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感谢选购演示设计模板，我们既有大气高端、讲究华丽风格的演示模板，同样我们也接受企业和个人定制的需求。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30736D7-041E-4F66-9591-A5E58B36442A}"/>
              </a:ext>
            </a:extLst>
          </p:cNvPr>
          <p:cNvGrpSpPr/>
          <p:nvPr/>
        </p:nvGrpSpPr>
        <p:grpSpPr>
          <a:xfrm>
            <a:off x="8354974" y="1189518"/>
            <a:ext cx="14197252" cy="10184234"/>
            <a:chOff x="8354974" y="1189518"/>
            <a:chExt cx="14197252" cy="10184234"/>
          </a:xfrm>
        </p:grpSpPr>
        <p:sp>
          <p:nvSpPr>
            <p:cNvPr id="636" name="Shape 636"/>
            <p:cNvSpPr/>
            <p:nvPr/>
          </p:nvSpPr>
          <p:spPr>
            <a:xfrm>
              <a:off x="8604031" y="5597628"/>
              <a:ext cx="16891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2E75B5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637" name="Shape 637"/>
            <p:cNvSpPr/>
            <p:nvPr/>
          </p:nvSpPr>
          <p:spPr>
            <a:xfrm>
              <a:off x="8604031" y="7350095"/>
              <a:ext cx="16891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2E75B5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638" name="Shape 638"/>
            <p:cNvSpPr/>
            <p:nvPr/>
          </p:nvSpPr>
          <p:spPr>
            <a:xfrm>
              <a:off x="8604031" y="9040557"/>
              <a:ext cx="16891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2E75B5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标题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CC0B1EE-C1BC-4DB1-BCB5-D981C679C9F2}"/>
                </a:ext>
              </a:extLst>
            </p:cNvPr>
            <p:cNvGrpSpPr/>
            <p:nvPr/>
          </p:nvGrpSpPr>
          <p:grpSpPr>
            <a:xfrm>
              <a:off x="8354974" y="1189518"/>
              <a:ext cx="6206827" cy="1635825"/>
              <a:chOff x="8354974" y="1189518"/>
              <a:chExt cx="6206827" cy="1635825"/>
            </a:xfrm>
          </p:grpSpPr>
          <p:sp>
            <p:nvSpPr>
              <p:cNvPr id="639" name="Shape 639"/>
              <p:cNvSpPr/>
              <p:nvPr/>
            </p:nvSpPr>
            <p:spPr>
              <a:xfrm>
                <a:off x="8354974" y="1189518"/>
                <a:ext cx="6206827" cy="13583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lnSpc>
                    <a:spcPct val="120000"/>
                  </a:lnSpc>
                  <a:defRPr sz="6800">
                    <a:solidFill>
                      <a:srgbClr val="000000"/>
                    </a:solidFill>
                    <a:latin typeface="Heiti SC Medium"/>
                    <a:ea typeface="Heiti SC Medium"/>
                    <a:cs typeface="Heiti SC Medium"/>
                    <a:sym typeface="Heiti SC Medium"/>
                  </a:defRPr>
                </a:lvl1pPr>
              </a:lstStyle>
              <a:p>
                <a:r>
                  <a:rPr lang="zh-CN" altLang="en-US" dirty="0"/>
                  <a:t>请输入</a:t>
                </a:r>
                <a:r>
                  <a:rPr lang="zh-CN" altLang="en-US"/>
                  <a:t>您的标题</a:t>
                </a:r>
                <a:endParaRPr dirty="0"/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8505504" y="2560885"/>
                <a:ext cx="5062585" cy="264458"/>
              </a:xfrm>
              <a:prstGeom prst="rect">
                <a:avLst/>
              </a:prstGeom>
              <a:solidFill>
                <a:srgbClr val="7EBF2F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641" name="Shape 641"/>
            <p:cNvSpPr/>
            <p:nvPr/>
          </p:nvSpPr>
          <p:spPr>
            <a:xfrm>
              <a:off x="8439736" y="2979899"/>
              <a:ext cx="14112490" cy="21065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4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感谢选购演示设计模板。这里可以写上这一年的主要工作成绩，描述性文本排版展示。</a:t>
              </a:r>
            </a:p>
          </p:txBody>
        </p:sp>
        <p:sp>
          <p:nvSpPr>
            <p:cNvPr id="642" name="Shape 642"/>
            <p:cNvSpPr/>
            <p:nvPr/>
          </p:nvSpPr>
          <p:spPr>
            <a:xfrm>
              <a:off x="8604031" y="10482972"/>
              <a:ext cx="16891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2E75B5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643" name="Shape 643"/>
            <p:cNvSpPr/>
            <p:nvPr/>
          </p:nvSpPr>
          <p:spPr>
            <a:xfrm>
              <a:off x="11458388" y="5896428"/>
              <a:ext cx="8370348" cy="278819"/>
            </a:xfrm>
            <a:prstGeom prst="roundRect">
              <a:avLst>
                <a:gd name="adj" fmla="val 50000"/>
              </a:avLst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7536486" y="5731390"/>
              <a:ext cx="623256" cy="623256"/>
            </a:xfrm>
            <a:prstGeom prst="ellipse">
              <a:avLst/>
            </a:prstGeom>
            <a:solidFill>
              <a:srgbClr val="53585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1458388" y="7648896"/>
              <a:ext cx="8370348" cy="278819"/>
            </a:xfrm>
            <a:prstGeom prst="roundRect">
              <a:avLst>
                <a:gd name="adj" fmla="val 50000"/>
              </a:avLst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996691" y="7483857"/>
              <a:ext cx="623256" cy="623256"/>
            </a:xfrm>
            <a:prstGeom prst="ellipse">
              <a:avLst/>
            </a:prstGeom>
            <a:solidFill>
              <a:srgbClr val="53585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3460676" y="7625073"/>
              <a:ext cx="6881577" cy="326465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1458388" y="9354879"/>
              <a:ext cx="8370348" cy="278819"/>
            </a:xfrm>
            <a:prstGeom prst="roundRect">
              <a:avLst>
                <a:gd name="adj" fmla="val 50000"/>
              </a:avLst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5250121" y="9189840"/>
              <a:ext cx="623256" cy="623256"/>
            </a:xfrm>
            <a:prstGeom prst="ellipse">
              <a:avLst/>
            </a:prstGeom>
            <a:solidFill>
              <a:srgbClr val="53585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1458388" y="10781772"/>
              <a:ext cx="8370348" cy="278819"/>
            </a:xfrm>
            <a:prstGeom prst="roundRect">
              <a:avLst>
                <a:gd name="adj" fmla="val 50000"/>
              </a:avLst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8884915" y="10616734"/>
              <a:ext cx="623256" cy="623256"/>
            </a:xfrm>
            <a:prstGeom prst="ellipse">
              <a:avLst/>
            </a:prstGeom>
            <a:solidFill>
              <a:srgbClr val="53585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9183926" y="10787292"/>
              <a:ext cx="1168451" cy="278819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20762328" y="5597628"/>
              <a:ext cx="1596975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2E75B5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70%</a:t>
              </a:r>
            </a:p>
          </p:txBody>
        </p:sp>
        <p:sp>
          <p:nvSpPr>
            <p:cNvPr id="654" name="Shape 654"/>
            <p:cNvSpPr/>
            <p:nvPr/>
          </p:nvSpPr>
          <p:spPr>
            <a:xfrm>
              <a:off x="20716165" y="7350095"/>
              <a:ext cx="1596975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2E75B5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20%</a:t>
              </a:r>
            </a:p>
          </p:txBody>
        </p:sp>
        <p:sp>
          <p:nvSpPr>
            <p:cNvPr id="655" name="Shape 655"/>
            <p:cNvSpPr/>
            <p:nvPr/>
          </p:nvSpPr>
          <p:spPr>
            <a:xfrm>
              <a:off x="20716165" y="9102563"/>
              <a:ext cx="1596975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2E75B5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50%</a:t>
              </a:r>
            </a:p>
          </p:txBody>
        </p:sp>
        <p:sp>
          <p:nvSpPr>
            <p:cNvPr id="656" name="Shape 656"/>
            <p:cNvSpPr/>
            <p:nvPr/>
          </p:nvSpPr>
          <p:spPr>
            <a:xfrm>
              <a:off x="20716165" y="10482972"/>
              <a:ext cx="1596975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2E75B5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80%</a:t>
              </a:r>
            </a:p>
          </p:txBody>
        </p:sp>
        <p:sp>
          <p:nvSpPr>
            <p:cNvPr id="657" name="Shape 657"/>
            <p:cNvSpPr/>
            <p:nvPr/>
          </p:nvSpPr>
          <p:spPr>
            <a:xfrm>
              <a:off x="18004001" y="5872605"/>
              <a:ext cx="2385084" cy="326465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618341" y="9322714"/>
              <a:ext cx="4654946" cy="326465"/>
            </a:xfrm>
            <a:prstGeom prst="roundRect">
              <a:avLst>
                <a:gd name="adj" fmla="val 50000"/>
              </a:avLst>
            </a:prstGeom>
            <a:solidFill>
              <a:srgbClr val="53585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412" name="Shape 412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CB1BF26-B221-43AA-9DF1-DF69BCD1B585}"/>
              </a:ext>
            </a:extLst>
          </p:cNvPr>
          <p:cNvGrpSpPr/>
          <p:nvPr/>
        </p:nvGrpSpPr>
        <p:grpSpPr>
          <a:xfrm>
            <a:off x="1227311" y="2740820"/>
            <a:ext cx="9349000" cy="13716000"/>
            <a:chOff x="1227311" y="2740820"/>
            <a:chExt cx="9349000" cy="13716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311" y="2740820"/>
              <a:ext cx="6839003" cy="13716000"/>
            </a:xfrm>
            <a:prstGeom prst="rect">
              <a:avLst/>
            </a:prstGeom>
          </p:spPr>
        </p:pic>
        <p:cxnSp>
          <p:nvCxnSpPr>
            <p:cNvPr id="6" name="直线连接符 5"/>
            <p:cNvCxnSpPr>
              <a:stCxn id="4" idx="2"/>
            </p:cNvCxnSpPr>
            <p:nvPr/>
          </p:nvCxnSpPr>
          <p:spPr>
            <a:xfrm flipH="1">
              <a:off x="7772400" y="4715498"/>
              <a:ext cx="2803911" cy="0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3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AD8FBB4-EA6E-4480-949A-463B1C562158}"/>
              </a:ext>
            </a:extLst>
          </p:cNvPr>
          <p:cNvGrpSpPr/>
          <p:nvPr/>
        </p:nvGrpSpPr>
        <p:grpSpPr>
          <a:xfrm>
            <a:off x="10576311" y="3303309"/>
            <a:ext cx="10484950" cy="9685687"/>
            <a:chOff x="10576311" y="3303309"/>
            <a:chExt cx="10484950" cy="9685687"/>
          </a:xfrm>
        </p:grpSpPr>
        <p:sp>
          <p:nvSpPr>
            <p:cNvPr id="414" name="Shape 414"/>
            <p:cNvSpPr/>
            <p:nvPr/>
          </p:nvSpPr>
          <p:spPr>
            <a:xfrm>
              <a:off x="13998018" y="3337781"/>
              <a:ext cx="3751581" cy="898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algn="l" defTabSz="1828800">
                <a:defRPr sz="5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请输入标题</a:t>
              </a:r>
            </a:p>
          </p:txBody>
        </p:sp>
        <p:sp>
          <p:nvSpPr>
            <p:cNvPr id="418" name="Shape 418"/>
            <p:cNvSpPr/>
            <p:nvPr/>
          </p:nvSpPr>
          <p:spPr>
            <a:xfrm>
              <a:off x="14154203" y="4671830"/>
              <a:ext cx="6907058" cy="12741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 defTabSz="1735592">
                <a:lnSpc>
                  <a:spcPct val="120000"/>
                </a:lnSpc>
                <a:spcBef>
                  <a:spcPts val="300"/>
                </a:spcBef>
                <a:defRPr sz="2300">
                  <a:solidFill>
                    <a:srgbClr val="615F5C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rPr dirty="0"/>
                <a:t> 请替换文字内容，修改文字内容，也可以直接复制你的内容到此。请替换文字内容，修改文字内容，也可以直接复制你的内容到此。</a:t>
              </a:r>
            </a:p>
          </p:txBody>
        </p:sp>
        <p:sp>
          <p:nvSpPr>
            <p:cNvPr id="4" name="椭圆 3"/>
            <p:cNvSpPr/>
            <p:nvPr/>
          </p:nvSpPr>
          <p:spPr>
            <a:xfrm>
              <a:off x="10576311" y="3303309"/>
              <a:ext cx="2824380" cy="2824378"/>
            </a:xfrm>
            <a:prstGeom prst="ellipse">
              <a:avLst/>
            </a:prstGeom>
            <a:solidFill>
              <a:srgbClr val="7FBF2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1080809" y="7422527"/>
              <a:ext cx="1815384" cy="1815382"/>
            </a:xfrm>
            <a:prstGeom prst="ellipse">
              <a:avLst/>
            </a:prstGeom>
            <a:solidFill>
              <a:srgbClr val="2E75B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2" name="Shape 414"/>
            <p:cNvSpPr/>
            <p:nvPr/>
          </p:nvSpPr>
          <p:spPr>
            <a:xfrm>
              <a:off x="13998018" y="7207526"/>
              <a:ext cx="3751581" cy="898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algn="l" defTabSz="1828800">
                <a:defRPr sz="5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dirty="0"/>
                <a:t>请输入标题</a:t>
              </a:r>
            </a:p>
          </p:txBody>
        </p:sp>
        <p:sp>
          <p:nvSpPr>
            <p:cNvPr id="43" name="Shape 418"/>
            <p:cNvSpPr/>
            <p:nvPr/>
          </p:nvSpPr>
          <p:spPr>
            <a:xfrm>
              <a:off x="14154203" y="8324625"/>
              <a:ext cx="6907058" cy="12741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 defTabSz="1735592">
                <a:lnSpc>
                  <a:spcPct val="120000"/>
                </a:lnSpc>
                <a:spcBef>
                  <a:spcPts val="300"/>
                </a:spcBef>
                <a:defRPr sz="2300">
                  <a:solidFill>
                    <a:srgbClr val="615F5C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rPr dirty="0"/>
                <a:t> 请替换文字内容，修改文字内容，也可以直接复制你的内容到此。请替换文字内容，修改文字内容，也可以直接复制你的内容到此。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2380" y="7771187"/>
              <a:ext cx="1220922" cy="122092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1308" y="4181773"/>
              <a:ext cx="1161994" cy="1161994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1E8EDCB-6810-4FB6-BCAE-AD64023A4CE5}"/>
                </a:ext>
              </a:extLst>
            </p:cNvPr>
            <p:cNvGrpSpPr/>
            <p:nvPr/>
          </p:nvGrpSpPr>
          <p:grpSpPr>
            <a:xfrm>
              <a:off x="11080809" y="10597702"/>
              <a:ext cx="9980452" cy="2391294"/>
              <a:chOff x="11080809" y="10597702"/>
              <a:chExt cx="9980452" cy="2391294"/>
            </a:xfrm>
          </p:grpSpPr>
          <p:sp>
            <p:nvSpPr>
              <p:cNvPr id="38" name="Shape 414"/>
              <p:cNvSpPr/>
              <p:nvPr/>
            </p:nvSpPr>
            <p:spPr>
              <a:xfrm>
                <a:off x="13998018" y="10597702"/>
                <a:ext cx="3751581" cy="89814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tIns="91439" bIns="91439">
                <a:spAutoFit/>
              </a:bodyPr>
              <a:lstStyle>
                <a:lvl1pPr algn="l" defTabSz="1828800">
                  <a:defRPr sz="5600">
                    <a:solidFill>
                      <a:srgbClr val="2E75B6"/>
                    </a:solidFill>
                    <a:latin typeface="Heiti SC Medium"/>
                    <a:ea typeface="Heiti SC Medium"/>
                    <a:cs typeface="Heiti SC Medium"/>
                    <a:sym typeface="Heiti SC Medium"/>
                  </a:defRPr>
                </a:lvl1pPr>
              </a:lstStyle>
              <a:p>
                <a:r>
                  <a:rPr dirty="0"/>
                  <a:t>请输入标题</a:t>
                </a:r>
              </a:p>
            </p:txBody>
          </p:sp>
          <p:sp>
            <p:nvSpPr>
              <p:cNvPr id="39" name="Shape 418"/>
              <p:cNvSpPr/>
              <p:nvPr/>
            </p:nvSpPr>
            <p:spPr>
              <a:xfrm>
                <a:off x="14154203" y="11714801"/>
                <a:ext cx="6907058" cy="127419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algn="l" defTabSz="1735592">
                  <a:lnSpc>
                    <a:spcPct val="120000"/>
                  </a:lnSpc>
                  <a:spcBef>
                    <a:spcPts val="300"/>
                  </a:spcBef>
                  <a:defRPr sz="2300">
                    <a:solidFill>
                      <a:srgbClr val="615F5C"/>
                    </a:solidFill>
                    <a:latin typeface="Heiti SC Light"/>
                    <a:ea typeface="Heiti SC Light"/>
                    <a:cs typeface="Heiti SC Light"/>
                    <a:sym typeface="Heiti SC Light"/>
                  </a:defRPr>
                </a:lvl1pPr>
              </a:lstStyle>
              <a:p>
                <a:r>
                  <a:rPr dirty="0"/>
                  <a:t> 请替换文字内容，修改文字内容，也可以直接复制你的内容到此。请替换文字内容，修改文字内容，也可以直接复制你的内容到此。</a:t>
                </a: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1080809" y="10833225"/>
                <a:ext cx="1815384" cy="1815382"/>
              </a:xfrm>
              <a:prstGeom prst="ellipse">
                <a:avLst/>
              </a:prstGeom>
              <a:solidFill>
                <a:srgbClr val="2E75B5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4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0430" y="11347318"/>
                <a:ext cx="904822" cy="78719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4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B8EB7EB-3B99-4112-B997-AD1D94C1B850}"/>
              </a:ext>
            </a:extLst>
          </p:cNvPr>
          <p:cNvGrpSpPr/>
          <p:nvPr/>
        </p:nvGrpSpPr>
        <p:grpSpPr>
          <a:xfrm>
            <a:off x="9080841" y="1752226"/>
            <a:ext cx="13246596" cy="9983977"/>
            <a:chOff x="9080841" y="1752226"/>
            <a:chExt cx="13246596" cy="9983977"/>
          </a:xfrm>
        </p:grpSpPr>
        <p:sp>
          <p:nvSpPr>
            <p:cNvPr id="5" name="椭圆 4"/>
            <p:cNvSpPr/>
            <p:nvPr/>
          </p:nvSpPr>
          <p:spPr>
            <a:xfrm>
              <a:off x="9557158" y="7561209"/>
              <a:ext cx="1493148" cy="1493146"/>
            </a:xfrm>
            <a:prstGeom prst="ellipse">
              <a:avLst/>
            </a:prstGeom>
            <a:solidFill>
              <a:srgbClr val="7FBF2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6102934" y="7643941"/>
              <a:ext cx="1372556" cy="1372554"/>
            </a:xfrm>
            <a:prstGeom prst="ellipse">
              <a:avLst/>
            </a:prstGeom>
            <a:solidFill>
              <a:srgbClr val="2E75B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9534722" y="10198185"/>
              <a:ext cx="1538020" cy="1538018"/>
            </a:xfrm>
            <a:prstGeom prst="ellipse">
              <a:avLst/>
            </a:prstGeom>
            <a:solidFill>
              <a:srgbClr val="2E75B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8281" y="7900717"/>
              <a:ext cx="961862" cy="96186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1447" y="10633021"/>
              <a:ext cx="904822" cy="787196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>
              <a:off x="16131030" y="10291302"/>
              <a:ext cx="1316364" cy="1316362"/>
            </a:xfrm>
            <a:prstGeom prst="ellipse">
              <a:avLst/>
            </a:prstGeom>
            <a:solidFill>
              <a:srgbClr val="7FBF2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5830" y="10633021"/>
              <a:ext cx="706764" cy="70676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5803" y="7822289"/>
              <a:ext cx="1015858" cy="1015858"/>
            </a:xfrm>
            <a:prstGeom prst="rect">
              <a:avLst/>
            </a:prstGeom>
          </p:spPr>
        </p:pic>
        <p:sp>
          <p:nvSpPr>
            <p:cNvPr id="14" name="Shape 414"/>
            <p:cNvSpPr/>
            <p:nvPr/>
          </p:nvSpPr>
          <p:spPr>
            <a:xfrm>
              <a:off x="11524673" y="7771187"/>
              <a:ext cx="3775393" cy="10464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algn="l" defTabSz="1828800">
                <a:defRPr sz="5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dirty="0">
                  <a:solidFill>
                    <a:srgbClr val="3F4146"/>
                  </a:solidFill>
                </a:rPr>
                <a:t>请输入标题</a:t>
              </a:r>
            </a:p>
          </p:txBody>
        </p:sp>
        <p:sp>
          <p:nvSpPr>
            <p:cNvPr id="15" name="Shape 414"/>
            <p:cNvSpPr/>
            <p:nvPr/>
          </p:nvSpPr>
          <p:spPr>
            <a:xfrm>
              <a:off x="17833178" y="7771187"/>
              <a:ext cx="3775393" cy="10464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algn="l" defTabSz="1828800">
                <a:defRPr sz="5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>
                  <a:solidFill>
                    <a:srgbClr val="3F4146"/>
                  </a:solidFill>
                </a:rPr>
                <a:t>请输入标题</a:t>
              </a:r>
            </a:p>
          </p:txBody>
        </p:sp>
        <p:sp>
          <p:nvSpPr>
            <p:cNvPr id="16" name="Shape 414"/>
            <p:cNvSpPr/>
            <p:nvPr/>
          </p:nvSpPr>
          <p:spPr>
            <a:xfrm>
              <a:off x="11524673" y="10426264"/>
              <a:ext cx="3775393" cy="10464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algn="l" defTabSz="1828800">
                <a:defRPr sz="5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>
                  <a:solidFill>
                    <a:srgbClr val="3F4146"/>
                  </a:solidFill>
                </a:rPr>
                <a:t>请输入标题</a:t>
              </a:r>
            </a:p>
          </p:txBody>
        </p:sp>
        <p:sp>
          <p:nvSpPr>
            <p:cNvPr id="17" name="Shape 414"/>
            <p:cNvSpPr/>
            <p:nvPr/>
          </p:nvSpPr>
          <p:spPr>
            <a:xfrm>
              <a:off x="17833178" y="10426264"/>
              <a:ext cx="3775393" cy="10464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algn="l" defTabSz="1828800">
                <a:defRPr sz="5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>
                  <a:solidFill>
                    <a:srgbClr val="3F4146"/>
                  </a:solidFill>
                </a:rPr>
                <a:t>请输入标题</a:t>
              </a:r>
            </a:p>
          </p:txBody>
        </p:sp>
        <p:sp>
          <p:nvSpPr>
            <p:cNvPr id="18" name="Shape 639"/>
            <p:cNvSpPr/>
            <p:nvPr/>
          </p:nvSpPr>
          <p:spPr>
            <a:xfrm>
              <a:off x="9080841" y="1752226"/>
              <a:ext cx="6206827" cy="13583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120000"/>
                </a:lnSpc>
                <a:defRPr sz="68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lang="zh-CN" altLang="en-US" dirty="0"/>
                <a:t>请输入</a:t>
              </a:r>
              <a:r>
                <a:rPr lang="zh-CN" altLang="en-US"/>
                <a:t>您的标题</a:t>
              </a:r>
              <a:endParaRPr dirty="0"/>
            </a:p>
          </p:txBody>
        </p:sp>
        <p:sp>
          <p:nvSpPr>
            <p:cNvPr id="19" name="Shape 640"/>
            <p:cNvSpPr/>
            <p:nvPr/>
          </p:nvSpPr>
          <p:spPr>
            <a:xfrm>
              <a:off x="9373604" y="3431405"/>
              <a:ext cx="5062585" cy="193235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" name="Shape 641"/>
            <p:cNvSpPr/>
            <p:nvPr/>
          </p:nvSpPr>
          <p:spPr>
            <a:xfrm>
              <a:off x="9373604" y="4175404"/>
              <a:ext cx="12953833" cy="18015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4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感谢选购演示设计模板。这里可以写上这一年的主要工作成绩，描述性文本排版展示。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D719ABB-D953-4637-AD28-3E89E4A08807}"/>
              </a:ext>
            </a:extLst>
          </p:cNvPr>
          <p:cNvGrpSpPr/>
          <p:nvPr/>
        </p:nvGrpSpPr>
        <p:grpSpPr>
          <a:xfrm>
            <a:off x="1571105" y="1752226"/>
            <a:ext cx="5325010" cy="10679602"/>
            <a:chOff x="1571105" y="1752226"/>
            <a:chExt cx="5325010" cy="1067960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105" y="1752226"/>
              <a:ext cx="5325010" cy="10679602"/>
            </a:xfrm>
            <a:prstGeom prst="rect">
              <a:avLst/>
            </a:prstGeom>
          </p:spPr>
        </p:pic>
        <p:sp>
          <p:nvSpPr>
            <p:cNvPr id="24" name="Shape 639"/>
            <p:cNvSpPr/>
            <p:nvPr/>
          </p:nvSpPr>
          <p:spPr>
            <a:xfrm>
              <a:off x="2220481" y="2930197"/>
              <a:ext cx="3977051" cy="92620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120000"/>
                </a:lnSpc>
                <a:defRPr sz="68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lang="en-US" sz="49600" dirty="0">
                  <a:gradFill>
                    <a:gsLst>
                      <a:gs pos="100000">
                        <a:srgbClr val="2E75B5"/>
                      </a:gs>
                      <a:gs pos="19000">
                        <a:srgbClr val="2B7AC1"/>
                      </a:gs>
                      <a:gs pos="48000">
                        <a:srgbClr val="EB5634"/>
                      </a:gs>
                      <a:gs pos="68000">
                        <a:srgbClr val="7FBF2F"/>
                      </a:gs>
                    </a:gsLst>
                    <a:lin ang="15600000" scaled="0"/>
                  </a:gradFill>
                </a:rPr>
                <a:t>X</a:t>
              </a:r>
              <a:endParaRPr sz="16600" dirty="0">
                <a:gradFill>
                  <a:gsLst>
                    <a:gs pos="100000">
                      <a:srgbClr val="2E75B5"/>
                    </a:gs>
                    <a:gs pos="19000">
                      <a:srgbClr val="2B7AC1"/>
                    </a:gs>
                    <a:gs pos="48000">
                      <a:srgbClr val="EB5634"/>
                    </a:gs>
                    <a:gs pos="68000">
                      <a:srgbClr val="7FBF2F"/>
                    </a:gs>
                  </a:gsLst>
                  <a:lin ang="156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51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F256D2F-1AAD-4D36-9211-A112C5EF2810}"/>
              </a:ext>
            </a:extLst>
          </p:cNvPr>
          <p:cNvGrpSpPr/>
          <p:nvPr/>
        </p:nvGrpSpPr>
        <p:grpSpPr>
          <a:xfrm>
            <a:off x="3400046" y="9779865"/>
            <a:ext cx="18296444" cy="2801161"/>
            <a:chOff x="3400046" y="9779865"/>
            <a:chExt cx="18296444" cy="2801161"/>
          </a:xfrm>
        </p:grpSpPr>
        <p:sp>
          <p:nvSpPr>
            <p:cNvPr id="673" name="Shape 673"/>
            <p:cNvSpPr/>
            <p:nvPr/>
          </p:nvSpPr>
          <p:spPr>
            <a:xfrm>
              <a:off x="3400046" y="11303150"/>
              <a:ext cx="18296444" cy="12778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4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在实际的职场商务总结模板中，不允许我们使用太过花哨、华而不实的演示，需要的是简约、易读、数据清晰的幻灯片。</a:t>
              </a:r>
            </a:p>
          </p:txBody>
        </p:sp>
        <p:sp>
          <p:nvSpPr>
            <p:cNvPr id="674" name="Shape 674"/>
            <p:cNvSpPr/>
            <p:nvPr/>
          </p:nvSpPr>
          <p:spPr>
            <a:xfrm>
              <a:off x="11382959" y="9779865"/>
              <a:ext cx="2044701" cy="10632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7600">
                  <a:solidFill>
                    <a:srgbClr val="2E75B5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总结</a:t>
              </a:r>
            </a:p>
          </p:txBody>
        </p:sp>
      </p:grpSp>
      <p:sp>
        <p:nvSpPr>
          <p:cNvPr id="675" name="Shape 675"/>
          <p:cNvSpPr/>
          <p:nvPr/>
        </p:nvSpPr>
        <p:spPr>
          <a:xfrm>
            <a:off x="3386366" y="9557166"/>
            <a:ext cx="18323805" cy="118026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8D25820-0BEE-46F9-9A39-7FF9C1AC1D1D}"/>
              </a:ext>
            </a:extLst>
          </p:cNvPr>
          <p:cNvGrpSpPr/>
          <p:nvPr/>
        </p:nvGrpSpPr>
        <p:grpSpPr>
          <a:xfrm>
            <a:off x="1288891" y="3178710"/>
            <a:ext cx="22232838" cy="5564477"/>
            <a:chOff x="1288891" y="3992689"/>
            <a:chExt cx="22232838" cy="5564477"/>
          </a:xfrm>
        </p:grpSpPr>
        <p:sp>
          <p:nvSpPr>
            <p:cNvPr id="668" name="Shape 668"/>
            <p:cNvSpPr/>
            <p:nvPr/>
          </p:nvSpPr>
          <p:spPr>
            <a:xfrm>
              <a:off x="1288891" y="7753510"/>
              <a:ext cx="4514851" cy="18036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这里是标题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E56CA39-BC76-44FC-86D0-6265FF4947A3}"/>
                </a:ext>
              </a:extLst>
            </p:cNvPr>
            <p:cNvGrpSpPr/>
            <p:nvPr/>
          </p:nvGrpSpPr>
          <p:grpSpPr>
            <a:xfrm>
              <a:off x="1992262" y="3992689"/>
              <a:ext cx="20826096" cy="3108110"/>
              <a:chOff x="1992262" y="3992689"/>
              <a:chExt cx="20826096" cy="3108110"/>
            </a:xfrm>
          </p:grpSpPr>
          <p:sp>
            <p:nvSpPr>
              <p:cNvPr id="660" name="Shape 660"/>
              <p:cNvSpPr/>
              <p:nvPr/>
            </p:nvSpPr>
            <p:spPr>
              <a:xfrm>
                <a:off x="2171932" y="4172359"/>
                <a:ext cx="2748770" cy="2748769"/>
              </a:xfrm>
              <a:prstGeom prst="ellipse">
                <a:avLst/>
              </a:prstGeom>
              <a:solidFill>
                <a:srgbClr val="2E75B5"/>
              </a:solidFill>
              <a:ln w="12700">
                <a:miter lim="400000"/>
              </a:ln>
            </p:spPr>
            <p:txBody>
              <a:bodyPr lIns="86741" tIns="86741" rIns="86741" bIns="86741" anchor="ctr"/>
              <a:lstStyle/>
              <a:p>
                <a:pPr defTabSz="1735592">
                  <a:defRPr sz="3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1" name="Shape 661"/>
              <p:cNvSpPr/>
              <p:nvPr/>
            </p:nvSpPr>
            <p:spPr>
              <a:xfrm>
                <a:off x="1992262" y="3992689"/>
                <a:ext cx="3108110" cy="3108110"/>
              </a:xfrm>
              <a:prstGeom prst="ellipse">
                <a:avLst/>
              </a:prstGeom>
              <a:ln w="63500">
                <a:solidFill>
                  <a:srgbClr val="6B7783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62" name="Shape 662"/>
              <p:cNvSpPr/>
              <p:nvPr/>
            </p:nvSpPr>
            <p:spPr>
              <a:xfrm>
                <a:off x="8218874" y="4172359"/>
                <a:ext cx="2748769" cy="2748769"/>
              </a:xfrm>
              <a:prstGeom prst="ellipse">
                <a:avLst/>
              </a:prstGeom>
              <a:solidFill>
                <a:srgbClr val="7EBF2F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8039203" y="3992689"/>
                <a:ext cx="3108110" cy="3108110"/>
              </a:xfrm>
              <a:prstGeom prst="ellipse">
                <a:avLst/>
              </a:prstGeom>
              <a:ln w="63500">
                <a:solidFill>
                  <a:schemeClr val="accent2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64" name="Shape 664"/>
              <p:cNvSpPr/>
              <p:nvPr/>
            </p:nvSpPr>
            <p:spPr>
              <a:xfrm>
                <a:off x="14054396" y="4172359"/>
                <a:ext cx="2748770" cy="2748769"/>
              </a:xfrm>
              <a:prstGeom prst="ellipse">
                <a:avLst/>
              </a:prstGeom>
              <a:solidFill>
                <a:srgbClr val="2E75B5"/>
              </a:solidFill>
              <a:ln w="12700">
                <a:miter lim="400000"/>
              </a:ln>
            </p:spPr>
            <p:txBody>
              <a:bodyPr lIns="86741" tIns="86741" rIns="86741" bIns="86741" anchor="ctr"/>
              <a:lstStyle/>
              <a:p>
                <a:pPr defTabSz="1735592">
                  <a:defRPr sz="3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13874725" y="3992689"/>
                <a:ext cx="3108110" cy="3108110"/>
              </a:xfrm>
              <a:prstGeom prst="ellipse">
                <a:avLst/>
              </a:prstGeom>
              <a:ln w="63500">
                <a:solidFill>
                  <a:srgbClr val="6B7783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19889919" y="4172359"/>
                <a:ext cx="2748769" cy="2748769"/>
              </a:xfrm>
              <a:prstGeom prst="ellipse">
                <a:avLst/>
              </a:prstGeom>
              <a:solidFill>
                <a:srgbClr val="7EBF2F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19710248" y="3992689"/>
                <a:ext cx="3108110" cy="3108110"/>
              </a:xfrm>
              <a:prstGeom prst="ellipse">
                <a:avLst/>
              </a:prstGeom>
              <a:ln w="63500">
                <a:solidFill>
                  <a:schemeClr val="accent2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69" name="Shape 669"/>
              <p:cNvSpPr/>
              <p:nvPr/>
            </p:nvSpPr>
            <p:spPr>
              <a:xfrm>
                <a:off x="2771515" y="4848623"/>
                <a:ext cx="1549604" cy="13962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10200">
                    <a:solidFill>
                      <a:srgbClr val="FFFFFF"/>
                    </a:solidFill>
                    <a:latin typeface="Heiti SC Medium"/>
                    <a:ea typeface="Heiti SC Medium"/>
                    <a:cs typeface="Heiti SC Medium"/>
                    <a:sym typeface="Heiti SC Medium"/>
                  </a:defRPr>
                </a:lvl1pPr>
              </a:lstStyle>
              <a:p>
                <a:r>
                  <a:t>21</a:t>
                </a:r>
              </a:p>
            </p:txBody>
          </p:sp>
          <p:sp>
            <p:nvSpPr>
              <p:cNvPr id="670" name="Shape 670"/>
              <p:cNvSpPr/>
              <p:nvPr/>
            </p:nvSpPr>
            <p:spPr>
              <a:xfrm>
                <a:off x="8818457" y="4848623"/>
                <a:ext cx="1549604" cy="13962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10200">
                    <a:solidFill>
                      <a:srgbClr val="FFFFFF"/>
                    </a:solidFill>
                    <a:latin typeface="Heiti SC Medium"/>
                    <a:ea typeface="Heiti SC Medium"/>
                    <a:cs typeface="Heiti SC Medium"/>
                    <a:sym typeface="Heiti SC Medium"/>
                  </a:defRPr>
                </a:lvl1pPr>
              </a:lstStyle>
              <a:p>
                <a:r>
                  <a:t>43</a:t>
                </a:r>
              </a:p>
            </p:txBody>
          </p:sp>
          <p:sp>
            <p:nvSpPr>
              <p:cNvPr id="671" name="Shape 671"/>
              <p:cNvSpPr/>
              <p:nvPr/>
            </p:nvSpPr>
            <p:spPr>
              <a:xfrm>
                <a:off x="14653979" y="4848623"/>
                <a:ext cx="1549604" cy="13962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10200">
                    <a:solidFill>
                      <a:srgbClr val="FFFFFF"/>
                    </a:solidFill>
                    <a:latin typeface="Heiti SC Medium"/>
                    <a:ea typeface="Heiti SC Medium"/>
                    <a:cs typeface="Heiti SC Medium"/>
                    <a:sym typeface="Heiti SC Medium"/>
                  </a:defRPr>
                </a:lvl1pPr>
              </a:lstStyle>
              <a:p>
                <a:r>
                  <a:t>56</a:t>
                </a: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20489501" y="4848623"/>
                <a:ext cx="1549605" cy="13962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10200">
                    <a:solidFill>
                      <a:srgbClr val="FFFFFF"/>
                    </a:solidFill>
                    <a:latin typeface="Heiti SC Medium"/>
                    <a:ea typeface="Heiti SC Medium"/>
                    <a:cs typeface="Heiti SC Medium"/>
                    <a:sym typeface="Heiti SC Medium"/>
                  </a:defRPr>
                </a:lvl1pPr>
              </a:lstStyle>
              <a:p>
                <a:r>
                  <a:t>87</a:t>
                </a:r>
              </a:p>
            </p:txBody>
          </p:sp>
        </p:grpSp>
        <p:sp>
          <p:nvSpPr>
            <p:cNvPr id="676" name="Shape 676"/>
            <p:cNvSpPr/>
            <p:nvPr/>
          </p:nvSpPr>
          <p:spPr>
            <a:xfrm>
              <a:off x="7335833" y="7753510"/>
              <a:ext cx="4514851" cy="18036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这里是标题</a:t>
              </a:r>
            </a:p>
          </p:txBody>
        </p:sp>
        <p:sp>
          <p:nvSpPr>
            <p:cNvPr id="677" name="Shape 677"/>
            <p:cNvSpPr/>
            <p:nvPr/>
          </p:nvSpPr>
          <p:spPr>
            <a:xfrm>
              <a:off x="13171355" y="7753510"/>
              <a:ext cx="4514851" cy="18036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这里是标题</a:t>
              </a:r>
            </a:p>
          </p:txBody>
        </p:sp>
        <p:sp>
          <p:nvSpPr>
            <p:cNvPr id="678" name="Shape 678"/>
            <p:cNvSpPr/>
            <p:nvPr/>
          </p:nvSpPr>
          <p:spPr>
            <a:xfrm>
              <a:off x="19006878" y="7753510"/>
              <a:ext cx="4514851" cy="18036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这里是标题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8EF68DB-CCE0-4582-8D04-195B471E035F}"/>
              </a:ext>
            </a:extLst>
          </p:cNvPr>
          <p:cNvGrpSpPr/>
          <p:nvPr/>
        </p:nvGrpSpPr>
        <p:grpSpPr>
          <a:xfrm>
            <a:off x="882860" y="569338"/>
            <a:ext cx="22073070" cy="1633066"/>
            <a:chOff x="882860" y="569338"/>
            <a:chExt cx="22073070" cy="1633066"/>
          </a:xfrm>
        </p:grpSpPr>
        <p:sp>
          <p:nvSpPr>
            <p:cNvPr id="679" name="Shape 679"/>
            <p:cNvSpPr/>
            <p:nvPr/>
          </p:nvSpPr>
          <p:spPr>
            <a:xfrm>
              <a:off x="882860" y="569338"/>
              <a:ext cx="8648701" cy="13223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9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这里是您的标题</a:t>
              </a:r>
            </a:p>
          </p:txBody>
        </p:sp>
        <p:sp>
          <p:nvSpPr>
            <p:cNvPr id="735" name="Shape 735"/>
            <p:cNvSpPr/>
            <p:nvPr/>
          </p:nvSpPr>
          <p:spPr>
            <a:xfrm>
              <a:off x="1021073" y="2098181"/>
              <a:ext cx="21934857" cy="104223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3012" y="6864023"/>
            <a:ext cx="24390028" cy="685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 flipH="1">
            <a:off x="9329797" y="11085758"/>
            <a:ext cx="15063242" cy="263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EBF2F">
              <a:alpha val="725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0084976" y="3893118"/>
            <a:ext cx="517860" cy="2395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86741" tIns="86741" rIns="86741" bIns="86741">
            <a:spAutoFit/>
          </a:bodyPr>
          <a:lstStyle/>
          <a:p>
            <a:pPr marL="346516" lvl="1" indent="-529079" algn="l" defTabSz="1735592">
              <a:defRPr sz="3600" b="1">
                <a:solidFill>
                  <a:srgbClr val="78C16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5200"/>
          </a:p>
          <a:p>
            <a:pPr marL="346516" lvl="1" indent="-529079" defTabSz="1735592">
              <a:defRPr sz="9400">
                <a:solidFill>
                  <a:srgbClr val="F0D04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</a:t>
            </a:r>
          </a:p>
        </p:txBody>
      </p:sp>
      <p:sp>
        <p:nvSpPr>
          <p:cNvPr id="160" name="Shape 160"/>
          <p:cNvSpPr/>
          <p:nvPr/>
        </p:nvSpPr>
        <p:spPr>
          <a:xfrm flipV="1">
            <a:off x="10091326" y="4425218"/>
            <a:ext cx="1" cy="3789448"/>
          </a:xfrm>
          <a:prstGeom prst="line">
            <a:avLst/>
          </a:prstGeom>
          <a:ln w="12700">
            <a:solidFill>
              <a:srgbClr val="78C16A"/>
            </a:solidFill>
            <a:prstDash val="dash"/>
            <a:miter/>
          </a:ln>
        </p:spPr>
        <p:txBody>
          <a:bodyPr lIns="86741" tIns="86741" rIns="86741" bIns="86741"/>
          <a:lstStyle/>
          <a:p>
            <a:pPr algn="l" defTabSz="1735592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0925343" y="6894790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01 点击添加相关标题文字</a:t>
            </a:r>
          </a:p>
        </p:txBody>
      </p:sp>
      <p:sp>
        <p:nvSpPr>
          <p:cNvPr id="166" name="Shape 166"/>
          <p:cNvSpPr/>
          <p:nvPr/>
        </p:nvSpPr>
        <p:spPr>
          <a:xfrm>
            <a:off x="14695850" y="6894790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/>
          <a:p>
            <a: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02 点击添加相关标题文字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925AEC6-5941-47AA-B038-6589B52573CE}"/>
              </a:ext>
            </a:extLst>
          </p:cNvPr>
          <p:cNvGrpSpPr/>
          <p:nvPr/>
        </p:nvGrpSpPr>
        <p:grpSpPr>
          <a:xfrm>
            <a:off x="6352764" y="4355428"/>
            <a:ext cx="2904547" cy="3612061"/>
            <a:chOff x="6352764" y="4355428"/>
            <a:chExt cx="2904547" cy="3612061"/>
          </a:xfrm>
        </p:grpSpPr>
        <p:sp>
          <p:nvSpPr>
            <p:cNvPr id="161" name="Shape 161"/>
            <p:cNvSpPr/>
            <p:nvPr/>
          </p:nvSpPr>
          <p:spPr>
            <a:xfrm>
              <a:off x="6549507" y="7412608"/>
              <a:ext cx="2408053" cy="554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1735592">
                <a:defRPr sz="4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PART 01</a:t>
              </a:r>
            </a:p>
          </p:txBody>
        </p:sp>
        <p:grpSp>
          <p:nvGrpSpPr>
            <p:cNvPr id="164" name="Group 164"/>
            <p:cNvGrpSpPr/>
            <p:nvPr/>
          </p:nvGrpSpPr>
          <p:grpSpPr>
            <a:xfrm>
              <a:off x="6352764" y="4355428"/>
              <a:ext cx="2801539" cy="2801539"/>
              <a:chOff x="0" y="0"/>
              <a:chExt cx="2801538" cy="2801538"/>
            </a:xfrm>
          </p:grpSpPr>
          <p:sp>
            <p:nvSpPr>
              <p:cNvPr id="162" name="Shape 162"/>
              <p:cNvSpPr/>
              <p:nvPr/>
            </p:nvSpPr>
            <p:spPr>
              <a:xfrm>
                <a:off x="0" y="0"/>
                <a:ext cx="2801539" cy="2801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54" y="10800"/>
                    </a:moveTo>
                    <a:cubicBezTo>
                      <a:pt x="1054" y="16183"/>
                      <a:pt x="5417" y="20546"/>
                      <a:pt x="10800" y="20546"/>
                    </a:cubicBezTo>
                    <a:cubicBezTo>
                      <a:pt x="16183" y="20546"/>
                      <a:pt x="20546" y="16183"/>
                      <a:pt x="20546" y="10800"/>
                    </a:cubicBezTo>
                    <a:cubicBezTo>
                      <a:pt x="20546" y="5417"/>
                      <a:pt x="16183" y="1054"/>
                      <a:pt x="10800" y="1054"/>
                    </a:cubicBezTo>
                    <a:cubicBezTo>
                      <a:pt x="5417" y="1054"/>
                      <a:pt x="1054" y="5417"/>
                      <a:pt x="1054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5000">
                    <a:srgbClr val="F2F2F2"/>
                  </a:gs>
                  <a:gs pos="100000">
                    <a:srgbClr val="A6A6A6"/>
                  </a:gs>
                </a:gsLst>
                <a:lin ang="81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86741" tIns="86741" rIns="86741" bIns="86741" numCol="1" anchor="ctr">
                <a:noAutofit/>
              </a:bodyPr>
              <a:lstStyle/>
              <a:p>
                <a:pPr defTabSz="1735592">
                  <a:defRPr sz="3400">
                    <a:solidFill>
                      <a:srgbClr val="08080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63" name="Shape 163"/>
              <p:cNvSpPr/>
              <p:nvPr/>
            </p:nvSpPr>
            <p:spPr>
              <a:xfrm>
                <a:off x="61144" y="61144"/>
                <a:ext cx="2679251" cy="2679251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51000">
                    <a:srgbClr val="F2F2F2"/>
                  </a:gs>
                  <a:gs pos="100000">
                    <a:srgbClr val="BFBFBF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86741" tIns="86741" rIns="86741" bIns="86741" numCol="1" anchor="ctr">
                <a:noAutofit/>
              </a:bodyPr>
              <a:lstStyle/>
              <a:p>
                <a:pPr defTabSz="1735592">
                  <a:defRPr sz="3400">
                    <a:solidFill>
                      <a:srgbClr val="08080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67" name="Shape 167"/>
            <p:cNvSpPr/>
            <p:nvPr/>
          </p:nvSpPr>
          <p:spPr>
            <a:xfrm>
              <a:off x="6849258" y="4824769"/>
              <a:ext cx="2408053" cy="2031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1735592">
                <a:defRPr sz="13200" b="1">
                  <a:solidFill>
                    <a:srgbClr val="2E75B5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</a:t>
              </a:r>
              <a:r>
                <a:rPr lang="en-US" altLang="zh-CN"/>
                <a:t>3</a:t>
              </a:r>
              <a:endParaRPr/>
            </a:p>
          </p:txBody>
        </p:sp>
      </p:grpSp>
      <p:sp>
        <p:nvSpPr>
          <p:cNvPr id="168" name="Shape 168"/>
          <p:cNvSpPr/>
          <p:nvPr/>
        </p:nvSpPr>
        <p:spPr>
          <a:xfrm>
            <a:off x="10925343" y="7444304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03 点击添加相关标题文字</a:t>
            </a:r>
          </a:p>
        </p:txBody>
      </p:sp>
      <p:sp>
        <p:nvSpPr>
          <p:cNvPr id="169" name="Shape 169"/>
          <p:cNvSpPr/>
          <p:nvPr/>
        </p:nvSpPr>
        <p:spPr>
          <a:xfrm>
            <a:off x="14695850" y="7444304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04 点击添加相关标题文字</a:t>
            </a:r>
          </a:p>
        </p:txBody>
      </p:sp>
      <p:sp>
        <p:nvSpPr>
          <p:cNvPr id="170" name="Shape 170"/>
          <p:cNvSpPr/>
          <p:nvPr/>
        </p:nvSpPr>
        <p:spPr>
          <a:xfrm>
            <a:off x="10560808" y="4704092"/>
            <a:ext cx="7470428" cy="163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6516" lvl="1" indent="-529079" defTabSz="1735592">
              <a:defRPr sz="9200">
                <a:solidFill>
                  <a:srgbClr val="F0D04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</a:t>
            </a:r>
            <a:r>
              <a:rPr>
                <a:solidFill>
                  <a:srgbClr val="535353"/>
                </a:solidFill>
              </a:rPr>
              <a:t>标题文字内容</a:t>
            </a:r>
          </a:p>
        </p:txBody>
      </p:sp>
    </p:spTree>
    <p:extLst>
      <p:ext uri="{BB962C8B-B14F-4D97-AF65-F5344CB8AC3E}">
        <p14:creationId xmlns:p14="http://schemas.microsoft.com/office/powerpoint/2010/main" val="162097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60" grpId="0" animBg="1"/>
      <p:bldP spid="165" grpId="0" animBg="1"/>
      <p:bldP spid="166" grpId="0" animBg="1"/>
      <p:bldP spid="168" grpId="0" animBg="1"/>
      <p:bldP spid="169" grpId="0" animBg="1"/>
      <p:bldP spid="170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41A38AB-B9C3-462E-9751-09CF8486C91E}"/>
              </a:ext>
            </a:extLst>
          </p:cNvPr>
          <p:cNvGrpSpPr/>
          <p:nvPr/>
        </p:nvGrpSpPr>
        <p:grpSpPr>
          <a:xfrm>
            <a:off x="1737966" y="4839594"/>
            <a:ext cx="5368086" cy="6826971"/>
            <a:chOff x="1737966" y="4839594"/>
            <a:chExt cx="5368086" cy="6826971"/>
          </a:xfrm>
        </p:grpSpPr>
        <p:sp>
          <p:nvSpPr>
            <p:cNvPr id="530" name="Shape 530"/>
            <p:cNvSpPr/>
            <p:nvPr/>
          </p:nvSpPr>
          <p:spPr>
            <a:xfrm>
              <a:off x="1737966" y="9787980"/>
              <a:ext cx="5368086" cy="18785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/>
            <a:p>
              <a:pPr algn="l" defTabSz="1828800">
                <a:spcBef>
                  <a:spcPts val="900"/>
                </a:spcBef>
                <a:defRPr sz="400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单击此处输入标题</a:t>
              </a:r>
            </a:p>
            <a:p>
              <a:pPr algn="l" defTabSz="1828800">
                <a:spcBef>
                  <a:spcPts val="500"/>
                </a:spcBef>
                <a:defRPr sz="24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请在这里输入您的主要叙述内容</a:t>
              </a:r>
            </a:p>
            <a:p>
              <a:pPr algn="l" defTabSz="1828800">
                <a:spcBef>
                  <a:spcPts val="500"/>
                </a:spcBef>
                <a:defRPr sz="24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请在这里输入您的主要叙述内容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B509B75-9A4D-4A3B-9BAC-1A60BA43C133}"/>
                </a:ext>
              </a:extLst>
            </p:cNvPr>
            <p:cNvGrpSpPr/>
            <p:nvPr/>
          </p:nvGrpSpPr>
          <p:grpSpPr>
            <a:xfrm>
              <a:off x="1737966" y="4839594"/>
              <a:ext cx="4071595" cy="4071593"/>
              <a:chOff x="1737966" y="4839594"/>
              <a:chExt cx="4071595" cy="4071593"/>
            </a:xfrm>
          </p:grpSpPr>
          <p:sp>
            <p:nvSpPr>
              <p:cNvPr id="534" name="Shape 534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  <p:cNvSpPr/>
              <p:nvPr/>
            </p:nvSpPr>
            <p:spPr>
              <a:xfrm>
                <a:off x="1737967" y="4839594"/>
                <a:ext cx="4071594" cy="40715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800" y="0"/>
                    </a:lnTo>
                    <a:cubicBezTo>
                      <a:pt x="16765" y="0"/>
                      <a:pt x="21600" y="4835"/>
                      <a:pt x="21600" y="10800"/>
                    </a:cubicBezTo>
                    <a:lnTo>
                      <a:pt x="21588" y="11044"/>
                    </a:lnTo>
                    <a:lnTo>
                      <a:pt x="21600" y="11044"/>
                    </a:lnTo>
                    <a:lnTo>
                      <a:pt x="21600" y="21600"/>
                    </a:lnTo>
                    <a:lnTo>
                      <a:pt x="10800" y="21600"/>
                    </a:lnTo>
                    <a:lnTo>
                      <a:pt x="10800" y="21600"/>
                    </a:lnTo>
                    <a:cubicBezTo>
                      <a:pt x="5208" y="21600"/>
                      <a:pt x="609" y="17350"/>
                      <a:pt x="56" y="11904"/>
                    </a:cubicBezTo>
                    <a:lnTo>
                      <a:pt x="12" y="11044"/>
                    </a:lnTo>
                    <a:lnTo>
                      <a:pt x="0" y="11044"/>
                    </a:lnTo>
                    <a:lnTo>
                      <a:pt x="0" y="10800"/>
                    </a:lnTo>
                    <a:close/>
                  </a:path>
                </a:pathLst>
              </a:custGeom>
              <a:solidFill>
                <a:srgbClr val="2E75B5"/>
              </a:solidFill>
              <a:ln w="12700">
                <a:miter lim="400000"/>
              </a:ln>
            </p:spPr>
            <p:txBody>
              <a:bodyPr lIns="86741" tIns="86741" rIns="86741" bIns="86741" anchor="ctr"/>
              <a:lstStyle/>
              <a:p>
                <a:pPr defTabSz="1735592">
                  <a:defRPr sz="3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5" name="Shape 535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  <p:cNvSpPr/>
              <p:nvPr/>
            </p:nvSpPr>
            <p:spPr>
              <a:xfrm>
                <a:off x="1737966" y="4839594"/>
                <a:ext cx="4005477" cy="1514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005" y="0"/>
                    </a:lnTo>
                    <a:cubicBezTo>
                      <a:pt x="15564" y="0"/>
                      <a:pt x="19475" y="7314"/>
                      <a:pt x="21146" y="17739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353943"/>
              </a:solidFill>
              <a:ln w="12700">
                <a:miter lim="400000"/>
              </a:ln>
            </p:spPr>
            <p:txBody>
              <a:bodyPr tIns="91439" bIns="91439" anchor="ctr"/>
              <a:lstStyle/>
              <a:p>
                <a:pPr defTabSz="1828800">
                  <a:defRPr sz="3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2462563" y="6978896"/>
                <a:ext cx="3040381" cy="117348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tIns="91439" bIns="91439">
                <a:spAutoFit/>
              </a:bodyPr>
              <a:lstStyle>
                <a:lvl1pPr defTabSz="1828800">
                  <a:defRPr sz="5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日程安排</a:t>
                </a: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3229948" y="5193326"/>
                <a:ext cx="891353" cy="9148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772" y="0"/>
                    </a:moveTo>
                    <a:cubicBezTo>
                      <a:pt x="13144" y="0"/>
                      <a:pt x="12612" y="563"/>
                      <a:pt x="12612" y="1174"/>
                    </a:cubicBezTo>
                    <a:lnTo>
                      <a:pt x="12612" y="3522"/>
                    </a:lnTo>
                    <a:cubicBezTo>
                      <a:pt x="12612" y="4132"/>
                      <a:pt x="13192" y="4649"/>
                      <a:pt x="13820" y="4649"/>
                    </a:cubicBezTo>
                    <a:cubicBezTo>
                      <a:pt x="14400" y="4649"/>
                      <a:pt x="14980" y="4132"/>
                      <a:pt x="14980" y="3522"/>
                    </a:cubicBezTo>
                    <a:lnTo>
                      <a:pt x="14980" y="1174"/>
                    </a:lnTo>
                    <a:cubicBezTo>
                      <a:pt x="14980" y="563"/>
                      <a:pt x="14400" y="0"/>
                      <a:pt x="13772" y="0"/>
                    </a:cubicBezTo>
                    <a:close/>
                    <a:moveTo>
                      <a:pt x="5992" y="141"/>
                    </a:moveTo>
                    <a:cubicBezTo>
                      <a:pt x="5364" y="141"/>
                      <a:pt x="4832" y="704"/>
                      <a:pt x="4832" y="1315"/>
                    </a:cubicBezTo>
                    <a:lnTo>
                      <a:pt x="4832" y="3663"/>
                    </a:lnTo>
                    <a:cubicBezTo>
                      <a:pt x="4832" y="4273"/>
                      <a:pt x="5412" y="4837"/>
                      <a:pt x="6040" y="4837"/>
                    </a:cubicBezTo>
                    <a:cubicBezTo>
                      <a:pt x="6668" y="4837"/>
                      <a:pt x="7200" y="4273"/>
                      <a:pt x="7200" y="3663"/>
                    </a:cubicBezTo>
                    <a:lnTo>
                      <a:pt x="7200" y="1315"/>
                    </a:lnTo>
                    <a:cubicBezTo>
                      <a:pt x="7248" y="704"/>
                      <a:pt x="6668" y="141"/>
                      <a:pt x="5992" y="141"/>
                    </a:cubicBezTo>
                    <a:close/>
                    <a:moveTo>
                      <a:pt x="1498" y="3287"/>
                    </a:moveTo>
                    <a:cubicBezTo>
                      <a:pt x="1015" y="3287"/>
                      <a:pt x="628" y="3522"/>
                      <a:pt x="338" y="3850"/>
                    </a:cubicBezTo>
                    <a:cubicBezTo>
                      <a:pt x="97" y="4179"/>
                      <a:pt x="0" y="4555"/>
                      <a:pt x="0" y="4930"/>
                    </a:cubicBezTo>
                    <a:lnTo>
                      <a:pt x="0" y="18830"/>
                    </a:lnTo>
                    <a:cubicBezTo>
                      <a:pt x="0" y="19252"/>
                      <a:pt x="97" y="19628"/>
                      <a:pt x="338" y="19910"/>
                    </a:cubicBezTo>
                    <a:cubicBezTo>
                      <a:pt x="628" y="20238"/>
                      <a:pt x="1015" y="20473"/>
                      <a:pt x="1498" y="20473"/>
                    </a:cubicBezTo>
                    <a:lnTo>
                      <a:pt x="12660" y="20473"/>
                    </a:lnTo>
                    <a:cubicBezTo>
                      <a:pt x="12129" y="19957"/>
                      <a:pt x="11742" y="19346"/>
                      <a:pt x="11452" y="18642"/>
                    </a:cubicBezTo>
                    <a:lnTo>
                      <a:pt x="7393" y="18642"/>
                    </a:lnTo>
                    <a:lnTo>
                      <a:pt x="7393" y="14181"/>
                    </a:lnTo>
                    <a:lnTo>
                      <a:pt x="11646" y="14181"/>
                    </a:lnTo>
                    <a:lnTo>
                      <a:pt x="11646" y="14744"/>
                    </a:lnTo>
                    <a:cubicBezTo>
                      <a:pt x="11936" y="14134"/>
                      <a:pt x="12370" y="13523"/>
                      <a:pt x="12902" y="13054"/>
                    </a:cubicBezTo>
                    <a:lnTo>
                      <a:pt x="12805" y="13054"/>
                    </a:lnTo>
                    <a:lnTo>
                      <a:pt x="12805" y="8170"/>
                    </a:lnTo>
                    <a:lnTo>
                      <a:pt x="17348" y="8170"/>
                    </a:lnTo>
                    <a:lnTo>
                      <a:pt x="17348" y="11786"/>
                    </a:lnTo>
                    <a:cubicBezTo>
                      <a:pt x="18072" y="11927"/>
                      <a:pt x="18701" y="12162"/>
                      <a:pt x="19281" y="12537"/>
                    </a:cubicBezTo>
                    <a:lnTo>
                      <a:pt x="19281" y="4930"/>
                    </a:lnTo>
                    <a:cubicBezTo>
                      <a:pt x="19281" y="4555"/>
                      <a:pt x="19184" y="4179"/>
                      <a:pt x="18942" y="3850"/>
                    </a:cubicBezTo>
                    <a:cubicBezTo>
                      <a:pt x="18652" y="3522"/>
                      <a:pt x="18217" y="3287"/>
                      <a:pt x="17734" y="3287"/>
                    </a:cubicBezTo>
                    <a:lnTo>
                      <a:pt x="15705" y="3287"/>
                    </a:lnTo>
                    <a:lnTo>
                      <a:pt x="15705" y="4273"/>
                    </a:lnTo>
                    <a:cubicBezTo>
                      <a:pt x="15705" y="4555"/>
                      <a:pt x="15511" y="4837"/>
                      <a:pt x="15125" y="5071"/>
                    </a:cubicBezTo>
                    <a:cubicBezTo>
                      <a:pt x="14787" y="5259"/>
                      <a:pt x="14255" y="5400"/>
                      <a:pt x="13772" y="5400"/>
                    </a:cubicBezTo>
                    <a:cubicBezTo>
                      <a:pt x="13240" y="5400"/>
                      <a:pt x="12757" y="5259"/>
                      <a:pt x="12370" y="5071"/>
                    </a:cubicBezTo>
                    <a:cubicBezTo>
                      <a:pt x="12032" y="4837"/>
                      <a:pt x="11839" y="4555"/>
                      <a:pt x="11839" y="4273"/>
                    </a:cubicBezTo>
                    <a:lnTo>
                      <a:pt x="11839" y="3287"/>
                    </a:lnTo>
                    <a:lnTo>
                      <a:pt x="7973" y="3287"/>
                    </a:lnTo>
                    <a:lnTo>
                      <a:pt x="7973" y="4273"/>
                    </a:lnTo>
                    <a:cubicBezTo>
                      <a:pt x="7973" y="4555"/>
                      <a:pt x="7780" y="4837"/>
                      <a:pt x="7393" y="5071"/>
                    </a:cubicBezTo>
                    <a:cubicBezTo>
                      <a:pt x="7055" y="5259"/>
                      <a:pt x="6523" y="5400"/>
                      <a:pt x="6040" y="5400"/>
                    </a:cubicBezTo>
                    <a:cubicBezTo>
                      <a:pt x="5509" y="5400"/>
                      <a:pt x="5026" y="5259"/>
                      <a:pt x="4639" y="5071"/>
                    </a:cubicBezTo>
                    <a:cubicBezTo>
                      <a:pt x="4301" y="4837"/>
                      <a:pt x="4107" y="4555"/>
                      <a:pt x="4107" y="4273"/>
                    </a:cubicBezTo>
                    <a:lnTo>
                      <a:pt x="4107" y="3287"/>
                    </a:lnTo>
                    <a:lnTo>
                      <a:pt x="1498" y="3287"/>
                    </a:lnTo>
                    <a:close/>
                    <a:moveTo>
                      <a:pt x="1933" y="8170"/>
                    </a:moveTo>
                    <a:lnTo>
                      <a:pt x="6234" y="8170"/>
                    </a:lnTo>
                    <a:lnTo>
                      <a:pt x="6234" y="13054"/>
                    </a:lnTo>
                    <a:lnTo>
                      <a:pt x="1933" y="13054"/>
                    </a:lnTo>
                    <a:lnTo>
                      <a:pt x="1933" y="8170"/>
                    </a:lnTo>
                    <a:close/>
                    <a:moveTo>
                      <a:pt x="7393" y="8170"/>
                    </a:moveTo>
                    <a:lnTo>
                      <a:pt x="11646" y="8170"/>
                    </a:lnTo>
                    <a:lnTo>
                      <a:pt x="11646" y="13054"/>
                    </a:lnTo>
                    <a:lnTo>
                      <a:pt x="7393" y="13054"/>
                    </a:lnTo>
                    <a:lnTo>
                      <a:pt x="7393" y="8170"/>
                    </a:lnTo>
                    <a:close/>
                    <a:moveTo>
                      <a:pt x="17009" y="13195"/>
                    </a:moveTo>
                    <a:cubicBezTo>
                      <a:pt x="14738" y="13289"/>
                      <a:pt x="12902" y="15120"/>
                      <a:pt x="12902" y="17374"/>
                    </a:cubicBezTo>
                    <a:cubicBezTo>
                      <a:pt x="12902" y="19722"/>
                      <a:pt x="14835" y="21600"/>
                      <a:pt x="17251" y="21600"/>
                    </a:cubicBezTo>
                    <a:cubicBezTo>
                      <a:pt x="19667" y="21600"/>
                      <a:pt x="21600" y="19722"/>
                      <a:pt x="21600" y="17374"/>
                    </a:cubicBezTo>
                    <a:cubicBezTo>
                      <a:pt x="21600" y="15073"/>
                      <a:pt x="19667" y="13195"/>
                      <a:pt x="17251" y="13195"/>
                    </a:cubicBezTo>
                    <a:cubicBezTo>
                      <a:pt x="17154" y="13195"/>
                      <a:pt x="17106" y="13195"/>
                      <a:pt x="17009" y="13195"/>
                    </a:cubicBezTo>
                    <a:close/>
                    <a:moveTo>
                      <a:pt x="1933" y="14181"/>
                    </a:moveTo>
                    <a:lnTo>
                      <a:pt x="6234" y="14181"/>
                    </a:lnTo>
                    <a:lnTo>
                      <a:pt x="6234" y="18642"/>
                    </a:lnTo>
                    <a:lnTo>
                      <a:pt x="1933" y="18642"/>
                    </a:lnTo>
                    <a:lnTo>
                      <a:pt x="1933" y="14181"/>
                    </a:lnTo>
                    <a:close/>
                    <a:moveTo>
                      <a:pt x="15415" y="14838"/>
                    </a:moveTo>
                    <a:lnTo>
                      <a:pt x="20005" y="14838"/>
                    </a:lnTo>
                    <a:lnTo>
                      <a:pt x="20005" y="15496"/>
                    </a:lnTo>
                    <a:lnTo>
                      <a:pt x="17589" y="20285"/>
                    </a:lnTo>
                    <a:lnTo>
                      <a:pt x="15898" y="20285"/>
                    </a:lnTo>
                    <a:lnTo>
                      <a:pt x="17928" y="16200"/>
                    </a:lnTo>
                    <a:cubicBezTo>
                      <a:pt x="17928" y="16200"/>
                      <a:pt x="17638" y="16200"/>
                      <a:pt x="17493" y="16200"/>
                    </a:cubicBezTo>
                    <a:cubicBezTo>
                      <a:pt x="17348" y="16200"/>
                      <a:pt x="17154" y="16200"/>
                      <a:pt x="17009" y="16200"/>
                    </a:cubicBezTo>
                    <a:cubicBezTo>
                      <a:pt x="16816" y="16200"/>
                      <a:pt x="16671" y="16200"/>
                      <a:pt x="16478" y="16200"/>
                    </a:cubicBezTo>
                    <a:cubicBezTo>
                      <a:pt x="16140" y="16247"/>
                      <a:pt x="15705" y="16247"/>
                      <a:pt x="15270" y="16247"/>
                    </a:cubicBezTo>
                    <a:lnTo>
                      <a:pt x="15415" y="14838"/>
                    </a:ln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tIns="91439" bIns="91439"/>
              <a:lstStyle/>
              <a:p>
                <a:pPr algn="l" defTabSz="1828800"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05498F-52CF-4D0B-AB03-FC85ABC3859F}"/>
              </a:ext>
            </a:extLst>
          </p:cNvPr>
          <p:cNvGrpSpPr/>
          <p:nvPr/>
        </p:nvGrpSpPr>
        <p:grpSpPr>
          <a:xfrm>
            <a:off x="7299907" y="4839594"/>
            <a:ext cx="5561944" cy="6826971"/>
            <a:chOff x="7299907" y="4839594"/>
            <a:chExt cx="5561944" cy="6826971"/>
          </a:xfrm>
        </p:grpSpPr>
        <p:sp>
          <p:nvSpPr>
            <p:cNvPr id="531" name="Shape 531"/>
            <p:cNvSpPr/>
            <p:nvPr/>
          </p:nvSpPr>
          <p:spPr>
            <a:xfrm>
              <a:off x="7493764" y="9787980"/>
              <a:ext cx="5368087" cy="18785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/>
            <a:p>
              <a:pPr algn="l" defTabSz="1828800">
                <a:spcBef>
                  <a:spcPts val="900"/>
                </a:spcBef>
                <a:defRPr sz="400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单击此处输入标题</a:t>
              </a:r>
            </a:p>
            <a:p>
              <a:pPr algn="l" defTabSz="1828800">
                <a:spcBef>
                  <a:spcPts val="500"/>
                </a:spcBef>
                <a:defRPr sz="24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请在这里输入您的主要叙述内容</a:t>
              </a:r>
            </a:p>
            <a:p>
              <a:pPr algn="l" defTabSz="1828800">
                <a:spcBef>
                  <a:spcPts val="500"/>
                </a:spcBef>
                <a:defRPr sz="24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请在这里输入您的主要叙述内容</a:t>
              </a:r>
            </a:p>
          </p:txBody>
        </p:sp>
        <p:sp>
          <p:nvSpPr>
            <p:cNvPr id="538" name="Shape 538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7299909" y="4839594"/>
              <a:ext cx="4071593" cy="4071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588" y="11044"/>
                  </a:lnTo>
                  <a:lnTo>
                    <a:pt x="21600" y="11044"/>
                  </a:lnTo>
                  <a:lnTo>
                    <a:pt x="21600" y="21600"/>
                  </a:lnTo>
                  <a:lnTo>
                    <a:pt x="10800" y="21600"/>
                  </a:lnTo>
                  <a:lnTo>
                    <a:pt x="10800" y="21600"/>
                  </a:lnTo>
                  <a:cubicBezTo>
                    <a:pt x="5208" y="21600"/>
                    <a:pt x="609" y="17350"/>
                    <a:pt x="56" y="11904"/>
                  </a:cubicBezTo>
                  <a:lnTo>
                    <a:pt x="12" y="11044"/>
                  </a:lnTo>
                  <a:lnTo>
                    <a:pt x="0" y="11044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39" name="Shape 539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7299907" y="4839594"/>
              <a:ext cx="4005477" cy="1514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05" y="0"/>
                  </a:lnTo>
                  <a:cubicBezTo>
                    <a:pt x="15564" y="0"/>
                    <a:pt x="19475" y="7314"/>
                    <a:pt x="21146" y="17739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353943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7966032" y="6978896"/>
              <a:ext cx="3040381" cy="11734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defTabSz="1828800">
                <a:defRPr sz="5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行动策略</a:t>
              </a:r>
            </a:p>
          </p:txBody>
        </p:sp>
        <p:sp>
          <p:nvSpPr>
            <p:cNvPr id="541" name="Shape 541"/>
            <p:cNvSpPr/>
            <p:nvPr/>
          </p:nvSpPr>
          <p:spPr>
            <a:xfrm>
              <a:off x="8671438" y="5247956"/>
              <a:ext cx="808098" cy="805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6" h="21600" extrusionOk="0">
                  <a:moveTo>
                    <a:pt x="18379" y="17504"/>
                  </a:moveTo>
                  <a:cubicBezTo>
                    <a:pt x="18990" y="17504"/>
                    <a:pt x="19490" y="18009"/>
                    <a:pt x="19490" y="18626"/>
                  </a:cubicBezTo>
                  <a:cubicBezTo>
                    <a:pt x="19490" y="19244"/>
                    <a:pt x="18990" y="19749"/>
                    <a:pt x="18379" y="19749"/>
                  </a:cubicBezTo>
                  <a:cubicBezTo>
                    <a:pt x="17769" y="19749"/>
                    <a:pt x="17269" y="19244"/>
                    <a:pt x="17269" y="18626"/>
                  </a:cubicBezTo>
                  <a:cubicBezTo>
                    <a:pt x="17269" y="18009"/>
                    <a:pt x="17769" y="17504"/>
                    <a:pt x="18379" y="17504"/>
                  </a:cubicBezTo>
                  <a:close/>
                  <a:moveTo>
                    <a:pt x="14159" y="12567"/>
                  </a:moveTo>
                  <a:lnTo>
                    <a:pt x="14437" y="13128"/>
                  </a:lnTo>
                  <a:lnTo>
                    <a:pt x="13271" y="14306"/>
                  </a:lnTo>
                  <a:cubicBezTo>
                    <a:pt x="12938" y="14643"/>
                    <a:pt x="12549" y="14924"/>
                    <a:pt x="12105" y="15092"/>
                  </a:cubicBezTo>
                  <a:lnTo>
                    <a:pt x="15881" y="18907"/>
                  </a:lnTo>
                  <a:lnTo>
                    <a:pt x="17713" y="21319"/>
                  </a:lnTo>
                  <a:lnTo>
                    <a:pt x="18657" y="21600"/>
                  </a:lnTo>
                  <a:lnTo>
                    <a:pt x="21322" y="18907"/>
                  </a:lnTo>
                  <a:lnTo>
                    <a:pt x="21045" y="17897"/>
                  </a:lnTo>
                  <a:lnTo>
                    <a:pt x="18657" y="16102"/>
                  </a:lnTo>
                  <a:lnTo>
                    <a:pt x="15048" y="12511"/>
                  </a:lnTo>
                  <a:lnTo>
                    <a:pt x="14715" y="12848"/>
                  </a:lnTo>
                  <a:lnTo>
                    <a:pt x="14159" y="12567"/>
                  </a:lnTo>
                  <a:close/>
                  <a:moveTo>
                    <a:pt x="7774" y="7686"/>
                  </a:moveTo>
                  <a:lnTo>
                    <a:pt x="8385" y="7069"/>
                  </a:lnTo>
                  <a:lnTo>
                    <a:pt x="8995" y="7350"/>
                  </a:lnTo>
                  <a:lnTo>
                    <a:pt x="8662" y="6789"/>
                  </a:lnTo>
                  <a:lnTo>
                    <a:pt x="9329" y="6115"/>
                  </a:lnTo>
                  <a:cubicBezTo>
                    <a:pt x="9495" y="5723"/>
                    <a:pt x="9551" y="5386"/>
                    <a:pt x="9551" y="5049"/>
                  </a:cubicBezTo>
                  <a:cubicBezTo>
                    <a:pt x="9551" y="2469"/>
                    <a:pt x="7163" y="0"/>
                    <a:pt x="4609" y="56"/>
                  </a:cubicBezTo>
                  <a:cubicBezTo>
                    <a:pt x="4609" y="56"/>
                    <a:pt x="4331" y="337"/>
                    <a:pt x="4165" y="505"/>
                  </a:cubicBezTo>
                  <a:cubicBezTo>
                    <a:pt x="6163" y="2525"/>
                    <a:pt x="5997" y="2188"/>
                    <a:pt x="5997" y="3478"/>
                  </a:cubicBezTo>
                  <a:cubicBezTo>
                    <a:pt x="5997" y="4488"/>
                    <a:pt x="4387" y="6115"/>
                    <a:pt x="3387" y="6115"/>
                  </a:cubicBezTo>
                  <a:cubicBezTo>
                    <a:pt x="2110" y="6115"/>
                    <a:pt x="2554" y="6340"/>
                    <a:pt x="444" y="4208"/>
                  </a:cubicBezTo>
                  <a:cubicBezTo>
                    <a:pt x="278" y="4376"/>
                    <a:pt x="0" y="4657"/>
                    <a:pt x="0" y="4713"/>
                  </a:cubicBezTo>
                  <a:cubicBezTo>
                    <a:pt x="56" y="7237"/>
                    <a:pt x="2443" y="9706"/>
                    <a:pt x="4997" y="9706"/>
                  </a:cubicBezTo>
                  <a:cubicBezTo>
                    <a:pt x="5442" y="9706"/>
                    <a:pt x="5941" y="9538"/>
                    <a:pt x="6386" y="9313"/>
                  </a:cubicBezTo>
                  <a:lnTo>
                    <a:pt x="6497" y="9425"/>
                  </a:lnTo>
                  <a:cubicBezTo>
                    <a:pt x="6663" y="8977"/>
                    <a:pt x="6885" y="8584"/>
                    <a:pt x="7219" y="8247"/>
                  </a:cubicBezTo>
                  <a:lnTo>
                    <a:pt x="7774" y="7686"/>
                  </a:lnTo>
                  <a:close/>
                  <a:moveTo>
                    <a:pt x="20823" y="2076"/>
                  </a:moveTo>
                  <a:lnTo>
                    <a:pt x="19323" y="617"/>
                  </a:lnTo>
                  <a:cubicBezTo>
                    <a:pt x="18935" y="224"/>
                    <a:pt x="18435" y="0"/>
                    <a:pt x="17880" y="0"/>
                  </a:cubicBezTo>
                  <a:cubicBezTo>
                    <a:pt x="17380" y="0"/>
                    <a:pt x="16880" y="224"/>
                    <a:pt x="16492" y="617"/>
                  </a:cubicBezTo>
                  <a:lnTo>
                    <a:pt x="10161" y="7013"/>
                  </a:lnTo>
                  <a:cubicBezTo>
                    <a:pt x="10328" y="7406"/>
                    <a:pt x="10161" y="7967"/>
                    <a:pt x="9884" y="8247"/>
                  </a:cubicBezTo>
                  <a:cubicBezTo>
                    <a:pt x="9662" y="8472"/>
                    <a:pt x="9329" y="8640"/>
                    <a:pt x="9051" y="8640"/>
                  </a:cubicBezTo>
                  <a:cubicBezTo>
                    <a:pt x="8884" y="8640"/>
                    <a:pt x="8773" y="8584"/>
                    <a:pt x="8662" y="8528"/>
                  </a:cubicBezTo>
                  <a:lnTo>
                    <a:pt x="8107" y="9089"/>
                  </a:lnTo>
                  <a:cubicBezTo>
                    <a:pt x="7274" y="9874"/>
                    <a:pt x="7274" y="11165"/>
                    <a:pt x="8051" y="11950"/>
                  </a:cubicBezTo>
                  <a:lnTo>
                    <a:pt x="8162" y="12062"/>
                  </a:lnTo>
                  <a:lnTo>
                    <a:pt x="3221" y="17056"/>
                  </a:lnTo>
                  <a:lnTo>
                    <a:pt x="1888" y="17561"/>
                  </a:lnTo>
                  <a:lnTo>
                    <a:pt x="0" y="20366"/>
                  </a:lnTo>
                  <a:lnTo>
                    <a:pt x="1222" y="21600"/>
                  </a:lnTo>
                  <a:lnTo>
                    <a:pt x="3942" y="19692"/>
                  </a:lnTo>
                  <a:lnTo>
                    <a:pt x="4442" y="18346"/>
                  </a:lnTo>
                  <a:lnTo>
                    <a:pt x="9440" y="13297"/>
                  </a:lnTo>
                  <a:lnTo>
                    <a:pt x="9551" y="13465"/>
                  </a:lnTo>
                  <a:cubicBezTo>
                    <a:pt x="9939" y="13858"/>
                    <a:pt x="10495" y="14082"/>
                    <a:pt x="10994" y="14082"/>
                  </a:cubicBezTo>
                  <a:cubicBezTo>
                    <a:pt x="11494" y="14082"/>
                    <a:pt x="11994" y="13858"/>
                    <a:pt x="12438" y="13465"/>
                  </a:cubicBezTo>
                  <a:lnTo>
                    <a:pt x="12993" y="12904"/>
                  </a:lnTo>
                  <a:cubicBezTo>
                    <a:pt x="12771" y="12511"/>
                    <a:pt x="12938" y="11950"/>
                    <a:pt x="13215" y="11670"/>
                  </a:cubicBezTo>
                  <a:cubicBezTo>
                    <a:pt x="13438" y="11445"/>
                    <a:pt x="13771" y="11333"/>
                    <a:pt x="14104" y="11333"/>
                  </a:cubicBezTo>
                  <a:cubicBezTo>
                    <a:pt x="14215" y="11333"/>
                    <a:pt x="14326" y="11333"/>
                    <a:pt x="14493" y="11389"/>
                  </a:cubicBezTo>
                  <a:lnTo>
                    <a:pt x="20823" y="4993"/>
                  </a:lnTo>
                  <a:cubicBezTo>
                    <a:pt x="21600" y="4208"/>
                    <a:pt x="21600" y="2917"/>
                    <a:pt x="20823" y="2076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tIns="91439" bIns="91439"/>
            <a:lstStyle/>
            <a:p>
              <a:pPr algn="l" defTabSz="1828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A6AA42-A35B-4535-BAB5-EC7AA1FDEAC6}"/>
              </a:ext>
            </a:extLst>
          </p:cNvPr>
          <p:cNvGrpSpPr/>
          <p:nvPr/>
        </p:nvGrpSpPr>
        <p:grpSpPr>
          <a:xfrm>
            <a:off x="18423791" y="4839594"/>
            <a:ext cx="5663356" cy="6826971"/>
            <a:chOff x="18423791" y="4839594"/>
            <a:chExt cx="5663356" cy="6826971"/>
          </a:xfrm>
        </p:grpSpPr>
        <p:sp>
          <p:nvSpPr>
            <p:cNvPr id="533" name="Shape 533"/>
            <p:cNvSpPr/>
            <p:nvPr/>
          </p:nvSpPr>
          <p:spPr>
            <a:xfrm>
              <a:off x="18719060" y="9787980"/>
              <a:ext cx="5368087" cy="18785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/>
            <a:p>
              <a:pPr algn="l" defTabSz="1828800">
                <a:spcBef>
                  <a:spcPts val="900"/>
                </a:spcBef>
                <a:defRPr sz="400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单击此处输入标题</a:t>
              </a:r>
            </a:p>
            <a:p>
              <a:pPr algn="l" defTabSz="1828800">
                <a:spcBef>
                  <a:spcPts val="500"/>
                </a:spcBef>
                <a:defRPr sz="24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请在这里输入您的主要叙述内容</a:t>
              </a:r>
            </a:p>
            <a:p>
              <a:pPr algn="l" defTabSz="1828800">
                <a:spcBef>
                  <a:spcPts val="500"/>
                </a:spcBef>
                <a:defRPr sz="24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请在这里输入您的主要叙述内容</a:t>
              </a:r>
            </a:p>
          </p:txBody>
        </p:sp>
        <p:sp>
          <p:nvSpPr>
            <p:cNvPr id="542" name="Shape 542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18423793" y="4839594"/>
              <a:ext cx="4071593" cy="4071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588" y="11044"/>
                  </a:lnTo>
                  <a:lnTo>
                    <a:pt x="21600" y="11044"/>
                  </a:lnTo>
                  <a:lnTo>
                    <a:pt x="21600" y="21600"/>
                  </a:lnTo>
                  <a:lnTo>
                    <a:pt x="10800" y="21600"/>
                  </a:lnTo>
                  <a:lnTo>
                    <a:pt x="10800" y="21600"/>
                  </a:lnTo>
                  <a:cubicBezTo>
                    <a:pt x="5208" y="21600"/>
                    <a:pt x="609" y="17350"/>
                    <a:pt x="56" y="11904"/>
                  </a:cubicBezTo>
                  <a:lnTo>
                    <a:pt x="12" y="11044"/>
                  </a:lnTo>
                  <a:lnTo>
                    <a:pt x="0" y="11044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43" name="Shape 543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18423791" y="4839594"/>
              <a:ext cx="4005477" cy="1514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05" y="0"/>
                  </a:lnTo>
                  <a:cubicBezTo>
                    <a:pt x="15564" y="0"/>
                    <a:pt x="19475" y="7314"/>
                    <a:pt x="21146" y="17739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353943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19133367" y="6978896"/>
              <a:ext cx="3040381" cy="11734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defTabSz="1828800">
                <a:defRPr sz="5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后勤保障</a:t>
              </a:r>
            </a:p>
          </p:txBody>
        </p:sp>
        <p:sp>
          <p:nvSpPr>
            <p:cNvPr id="545" name="Shape 545"/>
            <p:cNvSpPr/>
            <p:nvPr/>
          </p:nvSpPr>
          <p:spPr>
            <a:xfrm>
              <a:off x="19801679" y="5253998"/>
              <a:ext cx="784175" cy="848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7" y="1336"/>
                  </a:moveTo>
                  <a:cubicBezTo>
                    <a:pt x="2843" y="1474"/>
                    <a:pt x="4240" y="1474"/>
                    <a:pt x="5737" y="1290"/>
                  </a:cubicBezTo>
                  <a:cubicBezTo>
                    <a:pt x="7233" y="1105"/>
                    <a:pt x="8780" y="737"/>
                    <a:pt x="10376" y="138"/>
                  </a:cubicBezTo>
                  <a:lnTo>
                    <a:pt x="10775" y="0"/>
                  </a:lnTo>
                  <a:lnTo>
                    <a:pt x="11224" y="138"/>
                  </a:lnTo>
                  <a:cubicBezTo>
                    <a:pt x="12820" y="737"/>
                    <a:pt x="14367" y="1105"/>
                    <a:pt x="15863" y="1290"/>
                  </a:cubicBezTo>
                  <a:cubicBezTo>
                    <a:pt x="17310" y="1474"/>
                    <a:pt x="18757" y="1474"/>
                    <a:pt x="20153" y="1336"/>
                  </a:cubicBezTo>
                  <a:lnTo>
                    <a:pt x="21600" y="1151"/>
                  </a:lnTo>
                  <a:lnTo>
                    <a:pt x="21600" y="2671"/>
                  </a:lnTo>
                  <a:cubicBezTo>
                    <a:pt x="21500" y="9165"/>
                    <a:pt x="20403" y="13494"/>
                    <a:pt x="18557" y="16350"/>
                  </a:cubicBezTo>
                  <a:cubicBezTo>
                    <a:pt x="16661" y="19389"/>
                    <a:pt x="14018" y="20817"/>
                    <a:pt x="11074" y="21554"/>
                  </a:cubicBezTo>
                  <a:lnTo>
                    <a:pt x="10775" y="21600"/>
                  </a:lnTo>
                  <a:lnTo>
                    <a:pt x="10476" y="21554"/>
                  </a:lnTo>
                  <a:cubicBezTo>
                    <a:pt x="7533" y="20817"/>
                    <a:pt x="4939" y="19389"/>
                    <a:pt x="3043" y="16350"/>
                  </a:cubicBezTo>
                  <a:cubicBezTo>
                    <a:pt x="1197" y="13494"/>
                    <a:pt x="50" y="9165"/>
                    <a:pt x="0" y="2671"/>
                  </a:cubicBezTo>
                  <a:lnTo>
                    <a:pt x="0" y="1151"/>
                  </a:lnTo>
                  <a:lnTo>
                    <a:pt x="1447" y="1336"/>
                  </a:lnTo>
                  <a:close/>
                  <a:moveTo>
                    <a:pt x="10775" y="11007"/>
                  </a:moveTo>
                  <a:lnTo>
                    <a:pt x="18008" y="11007"/>
                  </a:lnTo>
                  <a:cubicBezTo>
                    <a:pt x="18507" y="9119"/>
                    <a:pt x="18806" y="6862"/>
                    <a:pt x="18956" y="4145"/>
                  </a:cubicBezTo>
                  <a:cubicBezTo>
                    <a:pt x="17809" y="4191"/>
                    <a:pt x="16711" y="4145"/>
                    <a:pt x="15514" y="3961"/>
                  </a:cubicBezTo>
                  <a:cubicBezTo>
                    <a:pt x="14018" y="3777"/>
                    <a:pt x="12421" y="3408"/>
                    <a:pt x="10775" y="2855"/>
                  </a:cubicBezTo>
                  <a:lnTo>
                    <a:pt x="10775" y="11007"/>
                  </a:lnTo>
                  <a:close/>
                  <a:moveTo>
                    <a:pt x="10775" y="18837"/>
                  </a:moveTo>
                  <a:lnTo>
                    <a:pt x="10775" y="11007"/>
                  </a:lnTo>
                  <a:lnTo>
                    <a:pt x="3592" y="11007"/>
                  </a:lnTo>
                  <a:cubicBezTo>
                    <a:pt x="3991" y="12573"/>
                    <a:pt x="4589" y="13863"/>
                    <a:pt x="5238" y="14876"/>
                  </a:cubicBezTo>
                  <a:cubicBezTo>
                    <a:pt x="6635" y="17133"/>
                    <a:pt x="8580" y="18238"/>
                    <a:pt x="10775" y="18837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tIns="91439" bIns="91439"/>
            <a:lstStyle/>
            <a:p>
              <a:pPr algn="l" defTabSz="1828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134A8B0-84E4-4043-9667-845D0649D86A}"/>
              </a:ext>
            </a:extLst>
          </p:cNvPr>
          <p:cNvGrpSpPr/>
          <p:nvPr/>
        </p:nvGrpSpPr>
        <p:grpSpPr>
          <a:xfrm>
            <a:off x="12861849" y="4839594"/>
            <a:ext cx="5469500" cy="6826971"/>
            <a:chOff x="12861849" y="4839594"/>
            <a:chExt cx="5469500" cy="6826971"/>
          </a:xfrm>
        </p:grpSpPr>
        <p:sp>
          <p:nvSpPr>
            <p:cNvPr id="532" name="Shape 532"/>
            <p:cNvSpPr/>
            <p:nvPr/>
          </p:nvSpPr>
          <p:spPr>
            <a:xfrm>
              <a:off x="12963262" y="9787980"/>
              <a:ext cx="5368087" cy="18785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/>
            <a:p>
              <a:pPr algn="l" defTabSz="1828800">
                <a:spcBef>
                  <a:spcPts val="900"/>
                </a:spcBef>
                <a:defRPr sz="400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单击此处输入标题</a:t>
              </a:r>
            </a:p>
            <a:p>
              <a:pPr algn="l" defTabSz="1828800">
                <a:spcBef>
                  <a:spcPts val="500"/>
                </a:spcBef>
                <a:defRPr sz="24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请在这里输入您的主要叙述内容</a:t>
              </a:r>
            </a:p>
            <a:p>
              <a:pPr algn="l" defTabSz="1828800">
                <a:spcBef>
                  <a:spcPts val="500"/>
                </a:spcBef>
                <a:defRPr sz="2400">
                  <a:solidFill>
                    <a:srgbClr val="26262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请在这里输入您的主要叙述内容</a:t>
              </a:r>
            </a:p>
          </p:txBody>
        </p:sp>
        <p:sp>
          <p:nvSpPr>
            <p:cNvPr id="546" name="Shape 546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12861851" y="4839594"/>
              <a:ext cx="4071593" cy="4071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lnTo>
                    <a:pt x="21588" y="11044"/>
                  </a:lnTo>
                  <a:lnTo>
                    <a:pt x="21600" y="11044"/>
                  </a:lnTo>
                  <a:lnTo>
                    <a:pt x="21600" y="21600"/>
                  </a:lnTo>
                  <a:lnTo>
                    <a:pt x="10800" y="21600"/>
                  </a:lnTo>
                  <a:lnTo>
                    <a:pt x="10800" y="21600"/>
                  </a:lnTo>
                  <a:cubicBezTo>
                    <a:pt x="5208" y="21600"/>
                    <a:pt x="609" y="17350"/>
                    <a:pt x="56" y="11904"/>
                  </a:cubicBezTo>
                  <a:lnTo>
                    <a:pt x="12" y="11044"/>
                  </a:lnTo>
                  <a:lnTo>
                    <a:pt x="0" y="11044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7" name="Shape 547" descr="e7d195523061f1c0deeec63e560781cfd59afb0ea006f2a87ABB68BF51EA6619813959095094C18C62A12F549504892A4AAA8C1554C6663626E05CA27F281A14E6983772AFC3FB97135759321DEA3D709AACD122C08E6ED10941157556AA252E452E39D1B69791EE1C8E45FE64F3020515F186C0327963E89362B456026D94665019A11B7E75A369"/>
            <p:cNvSpPr/>
            <p:nvPr/>
          </p:nvSpPr>
          <p:spPr>
            <a:xfrm>
              <a:off x="12861849" y="4839594"/>
              <a:ext cx="4005477" cy="1514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05" y="0"/>
                  </a:lnTo>
                  <a:cubicBezTo>
                    <a:pt x="15564" y="0"/>
                    <a:pt x="19475" y="7314"/>
                    <a:pt x="21146" y="17739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353943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13544826" y="6978896"/>
              <a:ext cx="3040381" cy="11734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defTabSz="1828800">
                <a:defRPr sz="5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客户服务</a:t>
              </a:r>
            </a:p>
          </p:txBody>
        </p:sp>
        <p:sp>
          <p:nvSpPr>
            <p:cNvPr id="549" name="Shape 549"/>
            <p:cNvSpPr/>
            <p:nvPr/>
          </p:nvSpPr>
          <p:spPr>
            <a:xfrm>
              <a:off x="14265133" y="5116976"/>
              <a:ext cx="767106" cy="965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1" y="0"/>
                  </a:moveTo>
                  <a:cubicBezTo>
                    <a:pt x="5780" y="97"/>
                    <a:pt x="2799" y="2754"/>
                    <a:pt x="2495" y="5847"/>
                  </a:cubicBezTo>
                  <a:cubicBezTo>
                    <a:pt x="1095" y="6282"/>
                    <a:pt x="61" y="7345"/>
                    <a:pt x="122" y="8601"/>
                  </a:cubicBezTo>
                  <a:cubicBezTo>
                    <a:pt x="243" y="11452"/>
                    <a:pt x="1704" y="11501"/>
                    <a:pt x="3651" y="11501"/>
                  </a:cubicBezTo>
                  <a:lnTo>
                    <a:pt x="3651" y="6040"/>
                  </a:lnTo>
                  <a:cubicBezTo>
                    <a:pt x="3651" y="3672"/>
                    <a:pt x="6571" y="1063"/>
                    <a:pt x="10587" y="1063"/>
                  </a:cubicBezTo>
                  <a:cubicBezTo>
                    <a:pt x="14542" y="1063"/>
                    <a:pt x="16732" y="3528"/>
                    <a:pt x="17706" y="5702"/>
                  </a:cubicBezTo>
                  <a:lnTo>
                    <a:pt x="17706" y="11356"/>
                  </a:lnTo>
                  <a:cubicBezTo>
                    <a:pt x="17523" y="11694"/>
                    <a:pt x="16976" y="12129"/>
                    <a:pt x="16002" y="12854"/>
                  </a:cubicBezTo>
                  <a:cubicBezTo>
                    <a:pt x="14785" y="13820"/>
                    <a:pt x="12960" y="14303"/>
                    <a:pt x="12960" y="14303"/>
                  </a:cubicBezTo>
                  <a:cubicBezTo>
                    <a:pt x="12777" y="14352"/>
                    <a:pt x="12595" y="14545"/>
                    <a:pt x="12656" y="14738"/>
                  </a:cubicBezTo>
                  <a:cubicBezTo>
                    <a:pt x="12717" y="14932"/>
                    <a:pt x="13021" y="15077"/>
                    <a:pt x="13203" y="14980"/>
                  </a:cubicBezTo>
                  <a:cubicBezTo>
                    <a:pt x="13203" y="14980"/>
                    <a:pt x="15090" y="14497"/>
                    <a:pt x="16489" y="13385"/>
                  </a:cubicBezTo>
                  <a:cubicBezTo>
                    <a:pt x="17888" y="12322"/>
                    <a:pt x="18497" y="11452"/>
                    <a:pt x="18497" y="11404"/>
                  </a:cubicBezTo>
                  <a:cubicBezTo>
                    <a:pt x="20018" y="11114"/>
                    <a:pt x="21174" y="11114"/>
                    <a:pt x="21174" y="8601"/>
                  </a:cubicBezTo>
                  <a:cubicBezTo>
                    <a:pt x="21174" y="7393"/>
                    <a:pt x="20261" y="6330"/>
                    <a:pt x="18984" y="5895"/>
                  </a:cubicBezTo>
                  <a:cubicBezTo>
                    <a:pt x="18010" y="3044"/>
                    <a:pt x="15029" y="97"/>
                    <a:pt x="10587" y="0"/>
                  </a:cubicBezTo>
                  <a:cubicBezTo>
                    <a:pt x="10405" y="0"/>
                    <a:pt x="10283" y="0"/>
                    <a:pt x="10161" y="0"/>
                  </a:cubicBezTo>
                  <a:close/>
                  <a:moveTo>
                    <a:pt x="10648" y="2754"/>
                  </a:moveTo>
                  <a:cubicBezTo>
                    <a:pt x="5598" y="2754"/>
                    <a:pt x="3164" y="5799"/>
                    <a:pt x="4259" y="8940"/>
                  </a:cubicBezTo>
                  <a:cubicBezTo>
                    <a:pt x="4259" y="8940"/>
                    <a:pt x="12899" y="6089"/>
                    <a:pt x="12960" y="4639"/>
                  </a:cubicBezTo>
                  <a:cubicBezTo>
                    <a:pt x="14846" y="6668"/>
                    <a:pt x="17037" y="7490"/>
                    <a:pt x="17037" y="7490"/>
                  </a:cubicBezTo>
                  <a:cubicBezTo>
                    <a:pt x="16793" y="4011"/>
                    <a:pt x="14785" y="2803"/>
                    <a:pt x="10648" y="2754"/>
                  </a:cubicBezTo>
                  <a:close/>
                  <a:moveTo>
                    <a:pt x="8032" y="8360"/>
                  </a:moveTo>
                  <a:cubicBezTo>
                    <a:pt x="7301" y="8360"/>
                    <a:pt x="6754" y="8746"/>
                    <a:pt x="6754" y="9230"/>
                  </a:cubicBezTo>
                  <a:cubicBezTo>
                    <a:pt x="6754" y="9713"/>
                    <a:pt x="7301" y="10099"/>
                    <a:pt x="8032" y="10099"/>
                  </a:cubicBezTo>
                  <a:cubicBezTo>
                    <a:pt x="8762" y="10099"/>
                    <a:pt x="9370" y="9713"/>
                    <a:pt x="9370" y="9230"/>
                  </a:cubicBezTo>
                  <a:cubicBezTo>
                    <a:pt x="9370" y="8746"/>
                    <a:pt x="8762" y="8360"/>
                    <a:pt x="8032" y="8360"/>
                  </a:cubicBezTo>
                  <a:close/>
                  <a:moveTo>
                    <a:pt x="13568" y="8360"/>
                  </a:moveTo>
                  <a:cubicBezTo>
                    <a:pt x="12838" y="8360"/>
                    <a:pt x="12230" y="8746"/>
                    <a:pt x="12230" y="9230"/>
                  </a:cubicBezTo>
                  <a:cubicBezTo>
                    <a:pt x="12230" y="9713"/>
                    <a:pt x="12838" y="10099"/>
                    <a:pt x="13568" y="10099"/>
                  </a:cubicBezTo>
                  <a:cubicBezTo>
                    <a:pt x="14299" y="10099"/>
                    <a:pt x="14907" y="9713"/>
                    <a:pt x="14907" y="9230"/>
                  </a:cubicBezTo>
                  <a:cubicBezTo>
                    <a:pt x="14907" y="8746"/>
                    <a:pt x="14299" y="8360"/>
                    <a:pt x="13568" y="8360"/>
                  </a:cubicBezTo>
                  <a:close/>
                  <a:moveTo>
                    <a:pt x="11561" y="14110"/>
                  </a:moveTo>
                  <a:lnTo>
                    <a:pt x="10283" y="14158"/>
                  </a:lnTo>
                  <a:cubicBezTo>
                    <a:pt x="9857" y="14207"/>
                    <a:pt x="9553" y="14448"/>
                    <a:pt x="9553" y="14642"/>
                  </a:cubicBezTo>
                  <a:lnTo>
                    <a:pt x="9614" y="15366"/>
                  </a:lnTo>
                  <a:cubicBezTo>
                    <a:pt x="9614" y="15560"/>
                    <a:pt x="9979" y="15753"/>
                    <a:pt x="10405" y="15705"/>
                  </a:cubicBezTo>
                  <a:lnTo>
                    <a:pt x="11682" y="15608"/>
                  </a:lnTo>
                  <a:cubicBezTo>
                    <a:pt x="12047" y="15560"/>
                    <a:pt x="12412" y="15366"/>
                    <a:pt x="12412" y="15125"/>
                  </a:cubicBezTo>
                  <a:lnTo>
                    <a:pt x="12352" y="14448"/>
                  </a:lnTo>
                  <a:cubicBezTo>
                    <a:pt x="12291" y="14255"/>
                    <a:pt x="11926" y="14062"/>
                    <a:pt x="11561" y="14110"/>
                  </a:cubicBezTo>
                  <a:close/>
                  <a:moveTo>
                    <a:pt x="15333" y="15077"/>
                  </a:moveTo>
                  <a:cubicBezTo>
                    <a:pt x="14968" y="15125"/>
                    <a:pt x="14664" y="15173"/>
                    <a:pt x="14299" y="15270"/>
                  </a:cubicBezTo>
                  <a:lnTo>
                    <a:pt x="13568" y="21600"/>
                  </a:lnTo>
                  <a:lnTo>
                    <a:pt x="21600" y="21600"/>
                  </a:lnTo>
                  <a:cubicBezTo>
                    <a:pt x="20444" y="19619"/>
                    <a:pt x="18375" y="14980"/>
                    <a:pt x="15333" y="15077"/>
                  </a:cubicBezTo>
                  <a:close/>
                  <a:moveTo>
                    <a:pt x="6571" y="15221"/>
                  </a:moveTo>
                  <a:cubicBezTo>
                    <a:pt x="2981" y="15366"/>
                    <a:pt x="1217" y="19522"/>
                    <a:pt x="0" y="21600"/>
                  </a:cubicBezTo>
                  <a:lnTo>
                    <a:pt x="8032" y="21600"/>
                  </a:lnTo>
                  <a:lnTo>
                    <a:pt x="7301" y="15270"/>
                  </a:lnTo>
                  <a:cubicBezTo>
                    <a:pt x="7058" y="15221"/>
                    <a:pt x="6815" y="15221"/>
                    <a:pt x="6571" y="15221"/>
                  </a:cubicBezTo>
                  <a:close/>
                  <a:moveTo>
                    <a:pt x="9492" y="16478"/>
                  </a:moveTo>
                  <a:cubicBezTo>
                    <a:pt x="9248" y="16478"/>
                    <a:pt x="9127" y="16574"/>
                    <a:pt x="9127" y="16623"/>
                  </a:cubicBezTo>
                  <a:lnTo>
                    <a:pt x="9553" y="21600"/>
                  </a:lnTo>
                  <a:lnTo>
                    <a:pt x="12047" y="21600"/>
                  </a:lnTo>
                  <a:lnTo>
                    <a:pt x="12473" y="16623"/>
                  </a:lnTo>
                  <a:cubicBezTo>
                    <a:pt x="12473" y="16574"/>
                    <a:pt x="12352" y="16478"/>
                    <a:pt x="12169" y="16478"/>
                  </a:cubicBezTo>
                  <a:lnTo>
                    <a:pt x="9492" y="16478"/>
                  </a:ln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tIns="91439" bIns="91439"/>
            <a:lstStyle/>
            <a:p>
              <a:pPr algn="l" defTabSz="1828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550" name="Shape 550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606" name="Shape 606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 animBg="1"/>
      <p:bldP spid="60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5BCBBC4-1347-482F-8879-5B6B520DB66B}"/>
              </a:ext>
            </a:extLst>
          </p:cNvPr>
          <p:cNvGrpSpPr/>
          <p:nvPr/>
        </p:nvGrpSpPr>
        <p:grpSpPr>
          <a:xfrm>
            <a:off x="1424342" y="3148709"/>
            <a:ext cx="21086583" cy="5986597"/>
            <a:chOff x="1424342" y="3148709"/>
            <a:chExt cx="21086583" cy="5986597"/>
          </a:xfrm>
        </p:grpSpPr>
        <p:graphicFrame>
          <p:nvGraphicFramePr>
            <p:cNvPr id="2" name="Chart 737"/>
            <p:cNvGraphicFramePr/>
            <p:nvPr>
              <p:extLst>
                <p:ext uri="{D42A27DB-BD31-4B8C-83A1-F6EECF244321}">
                  <p14:modId xmlns:p14="http://schemas.microsoft.com/office/powerpoint/2010/main" val="2848636000"/>
                </p:ext>
              </p:extLst>
            </p:nvPr>
          </p:nvGraphicFramePr>
          <p:xfrm>
            <a:off x="1424342" y="3148709"/>
            <a:ext cx="11647115" cy="59230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3" name="Chart 738"/>
            <p:cNvGraphicFramePr/>
            <p:nvPr>
              <p:extLst>
                <p:ext uri="{D42A27DB-BD31-4B8C-83A1-F6EECF244321}">
                  <p14:modId xmlns:p14="http://schemas.microsoft.com/office/powerpoint/2010/main" val="931169444"/>
                </p:ext>
              </p:extLst>
            </p:nvPr>
          </p:nvGraphicFramePr>
          <p:xfrm>
            <a:off x="13592412" y="3148709"/>
            <a:ext cx="8918513" cy="59865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340647A-93BE-4F01-8944-A526A5ED8042}"/>
              </a:ext>
            </a:extLst>
          </p:cNvPr>
          <p:cNvGrpSpPr/>
          <p:nvPr/>
        </p:nvGrpSpPr>
        <p:grpSpPr>
          <a:xfrm>
            <a:off x="1886131" y="9625769"/>
            <a:ext cx="21442310" cy="3305894"/>
            <a:chOff x="1886131" y="9625769"/>
            <a:chExt cx="21442310" cy="3305894"/>
          </a:xfrm>
        </p:grpSpPr>
        <p:sp>
          <p:nvSpPr>
            <p:cNvPr id="4" name="Shape 739"/>
            <p:cNvSpPr/>
            <p:nvPr/>
          </p:nvSpPr>
          <p:spPr>
            <a:xfrm>
              <a:off x="1937812" y="11097324"/>
              <a:ext cx="9427355" cy="18343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>
                <a:lnSpc>
                  <a:spcPct val="120000"/>
                </a:lnSpc>
                <a:defRPr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这里可以写上这一年的主要工作成绩，描述性文本排版展示。</a:t>
              </a:r>
            </a:p>
          </p:txBody>
        </p:sp>
        <p:sp>
          <p:nvSpPr>
            <p:cNvPr id="5" name="Shape 740"/>
            <p:cNvSpPr/>
            <p:nvPr/>
          </p:nvSpPr>
          <p:spPr>
            <a:xfrm>
              <a:off x="1886131" y="9704545"/>
              <a:ext cx="1756929" cy="1079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 defTabSz="1735592">
                <a:defRPr sz="7400" b="1">
                  <a:solidFill>
                    <a:srgbClr val="2769B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80%</a:t>
              </a:r>
            </a:p>
          </p:txBody>
        </p:sp>
        <p:sp>
          <p:nvSpPr>
            <p:cNvPr id="6" name="Shape 741"/>
            <p:cNvSpPr/>
            <p:nvPr/>
          </p:nvSpPr>
          <p:spPr>
            <a:xfrm>
              <a:off x="14132191" y="11097324"/>
              <a:ext cx="9196250" cy="18343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>
                <a:lnSpc>
                  <a:spcPct val="120000"/>
                </a:lnSpc>
                <a:defRPr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这里可以写上这一年的主要工作成绩，描述性文本排版展示。</a:t>
              </a:r>
            </a:p>
          </p:txBody>
        </p:sp>
        <p:sp>
          <p:nvSpPr>
            <p:cNvPr id="7" name="Shape 742"/>
            <p:cNvSpPr/>
            <p:nvPr/>
          </p:nvSpPr>
          <p:spPr>
            <a:xfrm>
              <a:off x="14011016" y="9704545"/>
              <a:ext cx="1756929" cy="1079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 defTabSz="1735592">
                <a:defRPr sz="7400" b="1">
                  <a:solidFill>
                    <a:srgbClr val="2769B3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20%</a:t>
              </a:r>
            </a:p>
          </p:txBody>
        </p:sp>
        <p:sp>
          <p:nvSpPr>
            <p:cNvPr id="8" name="Shape 743"/>
            <p:cNvSpPr/>
            <p:nvPr/>
          </p:nvSpPr>
          <p:spPr>
            <a:xfrm rot="5400000">
              <a:off x="11443484" y="10866985"/>
              <a:ext cx="2610390" cy="127958"/>
            </a:xfrm>
            <a:prstGeom prst="rect">
              <a:avLst/>
            </a:prstGeom>
            <a:solidFill>
              <a:srgbClr val="6AAF1D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9" name="Shape 744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10" name="Shape 800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51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5F341B3-7A05-4A8D-B227-17B4FFA48831}"/>
              </a:ext>
            </a:extLst>
          </p:cNvPr>
          <p:cNvGrpSpPr/>
          <p:nvPr/>
        </p:nvGrpSpPr>
        <p:grpSpPr>
          <a:xfrm>
            <a:off x="1452911" y="3383610"/>
            <a:ext cx="12324697" cy="9311778"/>
            <a:chOff x="1452911" y="3383610"/>
            <a:chExt cx="12324697" cy="9311778"/>
          </a:xfrm>
        </p:grpSpPr>
        <p:sp>
          <p:nvSpPr>
            <p:cNvPr id="802" name="Shape 802"/>
            <p:cNvSpPr/>
            <p:nvPr/>
          </p:nvSpPr>
          <p:spPr>
            <a:xfrm rot="16200000">
              <a:off x="9484365" y="7218170"/>
              <a:ext cx="7678179" cy="73626"/>
            </a:xfrm>
            <a:prstGeom prst="rect">
              <a:avLst/>
            </a:prstGeom>
            <a:solidFill>
              <a:srgbClr val="DCDEE0">
                <a:alpha val="39789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 rot="16200000">
              <a:off x="7527487" y="7185885"/>
              <a:ext cx="7678178" cy="73627"/>
            </a:xfrm>
            <a:prstGeom prst="rect">
              <a:avLst/>
            </a:prstGeom>
            <a:solidFill>
              <a:srgbClr val="DCDEE0">
                <a:alpha val="39789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 rot="16200000">
              <a:off x="5570609" y="7218170"/>
              <a:ext cx="7678179" cy="73626"/>
            </a:xfrm>
            <a:prstGeom prst="rect">
              <a:avLst/>
            </a:prstGeom>
            <a:solidFill>
              <a:srgbClr val="DCDEE0">
                <a:alpha val="39789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 rot="16200000">
              <a:off x="3613731" y="7218170"/>
              <a:ext cx="7678179" cy="73627"/>
            </a:xfrm>
            <a:prstGeom prst="rect">
              <a:avLst/>
            </a:prstGeom>
            <a:solidFill>
              <a:srgbClr val="DCDEE0">
                <a:alpha val="39789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 rot="16200000">
              <a:off x="1656853" y="7218170"/>
              <a:ext cx="7678179" cy="73626"/>
            </a:xfrm>
            <a:prstGeom prst="rect">
              <a:avLst/>
            </a:prstGeom>
            <a:solidFill>
              <a:srgbClr val="DCDEE0">
                <a:alpha val="39789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3725090" y="3679029"/>
              <a:ext cx="8120776" cy="495768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3725090" y="4269870"/>
              <a:ext cx="5166316" cy="495768"/>
            </a:xfrm>
            <a:prstGeom prst="rect">
              <a:avLst/>
            </a:prstGeom>
            <a:solidFill>
              <a:srgbClr val="4B88C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3725090" y="5761016"/>
              <a:ext cx="8120776" cy="495768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3725090" y="6351856"/>
              <a:ext cx="5166316" cy="495768"/>
            </a:xfrm>
            <a:prstGeom prst="rect">
              <a:avLst/>
            </a:prstGeom>
            <a:solidFill>
              <a:srgbClr val="4B88C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3725090" y="7843002"/>
              <a:ext cx="8120776" cy="495768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3725090" y="8433843"/>
              <a:ext cx="5166316" cy="495768"/>
            </a:xfrm>
            <a:prstGeom prst="rect">
              <a:avLst/>
            </a:prstGeom>
            <a:solidFill>
              <a:srgbClr val="4B88C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 rot="16200000">
              <a:off x="615" y="7099721"/>
              <a:ext cx="7678179" cy="310524"/>
            </a:xfrm>
            <a:prstGeom prst="rect">
              <a:avLst/>
            </a:prstGeom>
            <a:solidFill>
              <a:srgbClr val="DCDEE0">
                <a:alpha val="39789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3725090" y="9615524"/>
              <a:ext cx="8120776" cy="495768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3725090" y="10206365"/>
              <a:ext cx="5166316" cy="495768"/>
            </a:xfrm>
            <a:prstGeom prst="rect">
              <a:avLst/>
            </a:prstGeom>
            <a:solidFill>
              <a:srgbClr val="4B88C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 rot="16200000">
              <a:off x="615" y="7099721"/>
              <a:ext cx="7678179" cy="310524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1624324" y="11927798"/>
              <a:ext cx="636707" cy="711163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5787619" y="11927798"/>
              <a:ext cx="636708" cy="711163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10211703" y="11927798"/>
              <a:ext cx="636707" cy="711163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6599018" y="11927798"/>
              <a:ext cx="2755901" cy="767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2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具体内容</a:t>
              </a:r>
            </a:p>
          </p:txBody>
        </p:sp>
        <p:sp>
          <p:nvSpPr>
            <p:cNvPr id="821" name="Shape 821"/>
            <p:cNvSpPr/>
            <p:nvPr/>
          </p:nvSpPr>
          <p:spPr>
            <a:xfrm>
              <a:off x="2435723" y="11899585"/>
              <a:ext cx="2755901" cy="767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2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具体内容</a:t>
              </a:r>
            </a:p>
          </p:txBody>
        </p:sp>
        <p:sp>
          <p:nvSpPr>
            <p:cNvPr id="822" name="Shape 822"/>
            <p:cNvSpPr/>
            <p:nvPr/>
          </p:nvSpPr>
          <p:spPr>
            <a:xfrm>
              <a:off x="11021707" y="11899585"/>
              <a:ext cx="2755901" cy="767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2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具体内容</a:t>
              </a:r>
            </a:p>
          </p:txBody>
        </p:sp>
        <p:sp>
          <p:nvSpPr>
            <p:cNvPr id="823" name="Shape 823"/>
            <p:cNvSpPr/>
            <p:nvPr/>
          </p:nvSpPr>
          <p:spPr>
            <a:xfrm>
              <a:off x="1452911" y="3679029"/>
              <a:ext cx="1790701" cy="9400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824" name="Shape 824"/>
            <p:cNvSpPr/>
            <p:nvPr/>
          </p:nvSpPr>
          <p:spPr>
            <a:xfrm>
              <a:off x="1452911" y="5761016"/>
              <a:ext cx="1790701" cy="9400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825" name="Shape 825"/>
            <p:cNvSpPr/>
            <p:nvPr/>
          </p:nvSpPr>
          <p:spPr>
            <a:xfrm>
              <a:off x="1452911" y="7843002"/>
              <a:ext cx="1790701" cy="9400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826" name="Shape 826"/>
            <p:cNvSpPr/>
            <p:nvPr/>
          </p:nvSpPr>
          <p:spPr>
            <a:xfrm>
              <a:off x="1452911" y="9879919"/>
              <a:ext cx="1790701" cy="9400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E56E1CD-B19E-45C6-9CE3-5261DA4CDFC2}"/>
              </a:ext>
            </a:extLst>
          </p:cNvPr>
          <p:cNvGrpSpPr/>
          <p:nvPr/>
        </p:nvGrpSpPr>
        <p:grpSpPr>
          <a:xfrm>
            <a:off x="15814375" y="3415832"/>
            <a:ext cx="6653739" cy="7674675"/>
            <a:chOff x="15814375" y="3415832"/>
            <a:chExt cx="6653739" cy="7674675"/>
          </a:xfrm>
        </p:grpSpPr>
        <p:sp>
          <p:nvSpPr>
            <p:cNvPr id="827" name="Shape 827"/>
            <p:cNvSpPr/>
            <p:nvPr/>
          </p:nvSpPr>
          <p:spPr>
            <a:xfrm>
              <a:off x="16226201" y="3415832"/>
              <a:ext cx="5511801" cy="20263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120000"/>
                </a:lnSpc>
                <a:defRPr sz="68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项目数据成绩</a:t>
              </a:r>
            </a:p>
          </p:txBody>
        </p:sp>
        <p:sp>
          <p:nvSpPr>
            <p:cNvPr id="828" name="Shape 828"/>
            <p:cNvSpPr/>
            <p:nvPr/>
          </p:nvSpPr>
          <p:spPr>
            <a:xfrm>
              <a:off x="16425409" y="5239631"/>
              <a:ext cx="5062585" cy="95976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15814376" y="5826316"/>
              <a:ext cx="6653738" cy="35320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4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rPr lang="zh-CN" altLang="en-US" dirty="0"/>
                <a:t>     </a:t>
              </a:r>
              <a:r>
                <a:rPr dirty="0"/>
                <a:t>感谢选购演示设计模板。这里可以写上这一年的主要工作成绩，描述性文本排版展示。</a:t>
              </a:r>
            </a:p>
          </p:txBody>
        </p:sp>
        <p:sp>
          <p:nvSpPr>
            <p:cNvPr id="830" name="Shape 830"/>
            <p:cNvSpPr/>
            <p:nvPr/>
          </p:nvSpPr>
          <p:spPr>
            <a:xfrm>
              <a:off x="15814375" y="9944482"/>
              <a:ext cx="912794" cy="1019534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16963500" y="9944482"/>
              <a:ext cx="5080072" cy="1019534"/>
            </a:xfrm>
            <a:prstGeom prst="rect">
              <a:avLst/>
            </a:prstGeom>
            <a:solidFill>
              <a:srgbClr val="53585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17200396" y="9879919"/>
              <a:ext cx="4719241" cy="1210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120000"/>
                </a:lnSpc>
                <a:defRPr sz="6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sz="6000" dirty="0"/>
                <a:t>项目数据成绩</a:t>
              </a:r>
              <a:endParaRPr dirty="0"/>
            </a:p>
          </p:txBody>
        </p:sp>
      </p:grpSp>
      <p:sp>
        <p:nvSpPr>
          <p:cNvPr id="833" name="Shape 833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889" name="Shape 889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" grpId="0" animBg="1"/>
      <p:bldP spid="88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0924237-F83F-4562-B7F9-66B284B258ED}"/>
              </a:ext>
            </a:extLst>
          </p:cNvPr>
          <p:cNvGrpSpPr/>
          <p:nvPr/>
        </p:nvGrpSpPr>
        <p:grpSpPr>
          <a:xfrm>
            <a:off x="16159417" y="3981335"/>
            <a:ext cx="6334805" cy="7947423"/>
            <a:chOff x="16159417" y="3981335"/>
            <a:chExt cx="6334805" cy="7947423"/>
          </a:xfrm>
        </p:grpSpPr>
        <p:sp>
          <p:nvSpPr>
            <p:cNvPr id="1285" name="Shape 1285"/>
            <p:cNvSpPr/>
            <p:nvPr/>
          </p:nvSpPr>
          <p:spPr>
            <a:xfrm>
              <a:off x="16769024" y="3981335"/>
              <a:ext cx="5115593" cy="1"/>
            </a:xfrm>
            <a:prstGeom prst="line">
              <a:avLst/>
            </a:prstGeom>
            <a:ln w="25400">
              <a:solidFill>
                <a:srgbClr val="676767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16769024" y="7160304"/>
              <a:ext cx="5115593" cy="1"/>
            </a:xfrm>
            <a:prstGeom prst="line">
              <a:avLst/>
            </a:prstGeom>
            <a:ln w="25400">
              <a:solidFill>
                <a:srgbClr val="676767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16769024" y="11928757"/>
              <a:ext cx="5115593" cy="1"/>
            </a:xfrm>
            <a:prstGeom prst="line">
              <a:avLst/>
            </a:prstGeom>
            <a:ln w="25400">
              <a:solidFill>
                <a:srgbClr val="676767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16159417" y="4483022"/>
              <a:ext cx="6334805" cy="21755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anchor="ctr">
              <a:spAutoFit/>
            </a:bodyPr>
            <a:lstStyle>
              <a:lvl1pPr defTabSz="821531">
                <a:defRPr sz="11800">
                  <a:solidFill>
                    <a:srgbClr val="1D1D1D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sz="13200" dirty="0">
                  <a:latin typeface="SimHei" charset="-122"/>
                  <a:ea typeface="SimHei" charset="-122"/>
                  <a:cs typeface="SimHei" charset="-122"/>
                </a:rPr>
                <a:t>29，936</a:t>
              </a:r>
              <a:endParaRPr sz="110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16638984" y="8059427"/>
              <a:ext cx="255334" cy="255334"/>
            </a:xfrm>
            <a:prstGeom prst="ellipse">
              <a:avLst/>
            </a:prstGeom>
            <a:solidFill>
              <a:srgbClr val="252423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16638984" y="10128463"/>
              <a:ext cx="255334" cy="255335"/>
            </a:xfrm>
            <a:prstGeom prst="ellipse">
              <a:avLst/>
            </a:prstGeom>
            <a:solidFill>
              <a:srgbClr val="252423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7203022" y="7874364"/>
              <a:ext cx="1273176" cy="6976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defTabSz="1160859">
                <a:defRPr sz="44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17323672" y="8773997"/>
              <a:ext cx="5032376" cy="549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defTabSz="1160859">
                <a:defRPr sz="32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具体内容具体内容具体内容</a:t>
              </a: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17203022" y="9874367"/>
              <a:ext cx="1273176" cy="6976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defTabSz="1160859">
                <a:defRPr sz="44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7323672" y="10660293"/>
              <a:ext cx="5032376" cy="5497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defTabSz="1160859">
                <a:defRPr sz="32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具体内容具体内容具体内容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B20A21-BE4F-41CC-AC5D-CF82F9303F2D}"/>
              </a:ext>
            </a:extLst>
          </p:cNvPr>
          <p:cNvGrpSpPr/>
          <p:nvPr/>
        </p:nvGrpSpPr>
        <p:grpSpPr>
          <a:xfrm>
            <a:off x="1745336" y="3152660"/>
            <a:ext cx="11828323" cy="8812026"/>
            <a:chOff x="1745336" y="3152660"/>
            <a:chExt cx="11828323" cy="8812026"/>
          </a:xfrm>
        </p:grpSpPr>
        <p:sp>
          <p:nvSpPr>
            <p:cNvPr id="1279" name="Shape 1279"/>
            <p:cNvSpPr/>
            <p:nvPr/>
          </p:nvSpPr>
          <p:spPr>
            <a:xfrm>
              <a:off x="1745337" y="3981335"/>
              <a:ext cx="11828322" cy="1"/>
            </a:xfrm>
            <a:prstGeom prst="line">
              <a:avLst/>
            </a:prstGeom>
            <a:ln w="25400">
              <a:solidFill>
                <a:srgbClr val="939393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745337" y="5570819"/>
              <a:ext cx="11828322" cy="1"/>
            </a:xfrm>
            <a:prstGeom prst="line">
              <a:avLst/>
            </a:prstGeom>
            <a:ln w="25400">
              <a:solidFill>
                <a:srgbClr val="939393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1745337" y="7160304"/>
              <a:ext cx="11828322" cy="1"/>
            </a:xfrm>
            <a:prstGeom prst="line">
              <a:avLst/>
            </a:prstGeom>
            <a:ln w="25400">
              <a:solidFill>
                <a:srgbClr val="939393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1745336" y="8749788"/>
              <a:ext cx="11828323" cy="1"/>
            </a:xfrm>
            <a:prstGeom prst="line">
              <a:avLst/>
            </a:prstGeom>
            <a:ln w="25400">
              <a:solidFill>
                <a:srgbClr val="939393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1745337" y="10339272"/>
              <a:ext cx="11828322" cy="1"/>
            </a:xfrm>
            <a:prstGeom prst="line">
              <a:avLst/>
            </a:prstGeom>
            <a:ln w="25400">
              <a:solidFill>
                <a:srgbClr val="939393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1745336" y="11928757"/>
              <a:ext cx="11828323" cy="1"/>
            </a:xfrm>
            <a:prstGeom prst="line">
              <a:avLst/>
            </a:prstGeom>
            <a:ln w="25400">
              <a:solidFill>
                <a:srgbClr val="939393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137421" y="8785507"/>
              <a:ext cx="1785939" cy="3161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6334125" y="9288988"/>
              <a:ext cx="1785938" cy="2639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9847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11781234" y="7852982"/>
              <a:ext cx="1785938" cy="4093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9847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9280921" y="4402495"/>
              <a:ext cx="1785939" cy="7562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4400">
                  <a:solidFill>
                    <a:srgbClr val="414141"/>
                  </a:solidFill>
                </a:defRPr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9047404" y="3152660"/>
              <a:ext cx="2252973" cy="8413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 defTabSz="821531">
                <a:defRPr>
                  <a:solidFill>
                    <a:srgbClr val="B4454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29，936</a:t>
              </a: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1940718" y="7142444"/>
              <a:ext cx="1785939" cy="4804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>
              <a:blip r:embed="rId2"/>
            </a:blip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01" name="Shape 1301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1357" name="Shape 1357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0" animBg="1"/>
      <p:bldP spid="13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1" name="Chart 891"/>
          <p:cNvGraphicFramePr/>
          <p:nvPr/>
        </p:nvGraphicFramePr>
        <p:xfrm>
          <a:off x="2600756" y="2326593"/>
          <a:ext cx="18570750" cy="6720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94" name="Shape 894"/>
          <p:cNvSpPr/>
          <p:nvPr/>
        </p:nvSpPr>
        <p:spPr>
          <a:xfrm>
            <a:off x="9452777" y="2291975"/>
            <a:ext cx="3379434" cy="773939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9" tIns="121919" rIns="121919" bIns="121919" anchor="ctr">
            <a:spAutoFit/>
          </a:bodyPr>
          <a:lstStyle>
            <a:lvl1pPr defTabSz="2438400">
              <a:defRPr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TEXT HERE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CDCD558-62F3-49C0-AE9E-7053F408F016}"/>
              </a:ext>
            </a:extLst>
          </p:cNvPr>
          <p:cNvGrpSpPr/>
          <p:nvPr/>
        </p:nvGrpSpPr>
        <p:grpSpPr>
          <a:xfrm>
            <a:off x="2717506" y="9539661"/>
            <a:ext cx="18610319" cy="3460355"/>
            <a:chOff x="2717506" y="9539661"/>
            <a:chExt cx="18610319" cy="3460355"/>
          </a:xfrm>
        </p:grpSpPr>
        <p:sp>
          <p:nvSpPr>
            <p:cNvPr id="892" name="Shape 892"/>
            <p:cNvSpPr/>
            <p:nvPr/>
          </p:nvSpPr>
          <p:spPr>
            <a:xfrm>
              <a:off x="2717506" y="9539661"/>
              <a:ext cx="18610319" cy="3460355"/>
            </a:xfrm>
            <a:prstGeom prst="rect">
              <a:avLst/>
            </a:prstGeom>
            <a:solidFill>
              <a:srgbClr val="4B88B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5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3564935" y="10338115"/>
              <a:ext cx="532529" cy="532529"/>
            </a:xfrm>
            <a:prstGeom prst="ellipse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392055" y="10158990"/>
              <a:ext cx="32639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主要内容</a:t>
              </a:r>
            </a:p>
          </p:txBody>
        </p:sp>
        <p:sp>
          <p:nvSpPr>
            <p:cNvPr id="896" name="Shape 896"/>
            <p:cNvSpPr/>
            <p:nvPr/>
          </p:nvSpPr>
          <p:spPr>
            <a:xfrm>
              <a:off x="4510478" y="11411369"/>
              <a:ext cx="13059065" cy="14321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3600"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感谢选购演示设计模板。这里可以写上这一年的主要工作成绩，描述性文本排版展示。</a:t>
              </a:r>
            </a:p>
          </p:txBody>
        </p:sp>
      </p:grpSp>
      <p:sp>
        <p:nvSpPr>
          <p:cNvPr id="897" name="Shape 897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953" name="Shape 953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91" grpId="0">
        <p:bldAsOne/>
      </p:bldGraphic>
      <p:bldP spid="897" grpId="0" animBg="1"/>
      <p:bldP spid="9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/>
          <p:cNvPicPr>
            <a:picLocks noChangeAspect="1"/>
          </p:cNvPicPr>
          <p:nvPr/>
        </p:nvPicPr>
        <p:blipFill>
          <a:blip r:embed="rId2">
            <a:extLst/>
          </a:blip>
          <a:srcRect l="36363"/>
          <a:stretch>
            <a:fillRect/>
          </a:stretch>
        </p:blipFill>
        <p:spPr>
          <a:xfrm>
            <a:off x="-4840145" y="0"/>
            <a:ext cx="12385965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3646796-4C63-4117-9885-B8508CF5D7DC}"/>
              </a:ext>
            </a:extLst>
          </p:cNvPr>
          <p:cNvGrpSpPr/>
          <p:nvPr/>
        </p:nvGrpSpPr>
        <p:grpSpPr>
          <a:xfrm>
            <a:off x="11296246" y="3048165"/>
            <a:ext cx="8298226" cy="1634837"/>
            <a:chOff x="11296246" y="3048165"/>
            <a:chExt cx="8298226" cy="1634837"/>
          </a:xfrm>
        </p:grpSpPr>
        <p:sp>
          <p:nvSpPr>
            <p:cNvPr id="6" name="Shape 142"/>
            <p:cNvSpPr/>
            <p:nvPr/>
          </p:nvSpPr>
          <p:spPr>
            <a:xfrm>
              <a:off x="11296246" y="3048165"/>
              <a:ext cx="1634837" cy="1634837"/>
            </a:xfrm>
            <a:prstGeom prst="ellipse">
              <a:avLst/>
            </a:prstGeom>
            <a:solidFill>
              <a:srgbClr val="2E75B6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" name="Shape 143"/>
            <p:cNvSpPr/>
            <p:nvPr/>
          </p:nvSpPr>
          <p:spPr>
            <a:xfrm>
              <a:off x="11781155" y="3228043"/>
              <a:ext cx="665019" cy="12750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>
              <a:lvl1pPr algn="l" defTabSz="1828800">
                <a:defRPr sz="7200" b="1">
                  <a:solidFill>
                    <a:srgbClr val="FFFFFF"/>
                  </a:solidFill>
                  <a:latin typeface="Segoe UI Black"/>
                  <a:ea typeface="Segoe UI Black"/>
                  <a:cs typeface="Segoe UI Black"/>
                  <a:sym typeface="Segoe UI Black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4" name="Shape 152"/>
            <p:cNvSpPr/>
            <p:nvPr/>
          </p:nvSpPr>
          <p:spPr>
            <a:xfrm>
              <a:off x="13531491" y="3204394"/>
              <a:ext cx="6062981" cy="10213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algn="l" defTabSz="1828800">
                <a:defRPr sz="6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dirty="0"/>
                <a:t>请输入你的题目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53EF68F-74C8-44EF-9F5D-EEC5D4F970BD}"/>
              </a:ext>
            </a:extLst>
          </p:cNvPr>
          <p:cNvGrpSpPr/>
          <p:nvPr/>
        </p:nvGrpSpPr>
        <p:grpSpPr>
          <a:xfrm>
            <a:off x="11296246" y="5521661"/>
            <a:ext cx="8298226" cy="1634837"/>
            <a:chOff x="11296246" y="5521661"/>
            <a:chExt cx="8298226" cy="1634837"/>
          </a:xfrm>
        </p:grpSpPr>
        <p:sp>
          <p:nvSpPr>
            <p:cNvPr id="8" name="Shape 144"/>
            <p:cNvSpPr/>
            <p:nvPr/>
          </p:nvSpPr>
          <p:spPr>
            <a:xfrm>
              <a:off x="11296246" y="5521661"/>
              <a:ext cx="1634837" cy="1634837"/>
            </a:xfrm>
            <a:prstGeom prst="ellipse">
              <a:avLst/>
            </a:prstGeom>
            <a:solidFill>
              <a:srgbClr val="2E75B6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145"/>
            <p:cNvSpPr/>
            <p:nvPr/>
          </p:nvSpPr>
          <p:spPr>
            <a:xfrm>
              <a:off x="11781155" y="5664582"/>
              <a:ext cx="665019" cy="12750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>
              <a:lvl1pPr algn="l" defTabSz="1828800">
                <a:defRPr sz="7200" b="1">
                  <a:solidFill>
                    <a:srgbClr val="FFFFFF"/>
                  </a:solidFill>
                  <a:latin typeface="Segoe UI Black"/>
                  <a:ea typeface="Segoe UI Black"/>
                  <a:cs typeface="Segoe UI Black"/>
                  <a:sym typeface="Segoe UI Black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5" name="Shape 153"/>
            <p:cNvSpPr/>
            <p:nvPr/>
          </p:nvSpPr>
          <p:spPr>
            <a:xfrm>
              <a:off x="13531491" y="5791454"/>
              <a:ext cx="6062981" cy="10213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algn="l" defTabSz="1828800">
                <a:defRPr sz="6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请输入你的题目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1631E66-1BC7-47BE-83C9-7EB1E87C53C9}"/>
              </a:ext>
            </a:extLst>
          </p:cNvPr>
          <p:cNvGrpSpPr/>
          <p:nvPr/>
        </p:nvGrpSpPr>
        <p:grpSpPr>
          <a:xfrm>
            <a:off x="11296246" y="8043187"/>
            <a:ext cx="8298226" cy="1634837"/>
            <a:chOff x="11296246" y="8043187"/>
            <a:chExt cx="8298226" cy="1634837"/>
          </a:xfrm>
        </p:grpSpPr>
        <p:sp>
          <p:nvSpPr>
            <p:cNvPr id="10" name="Shape 146"/>
            <p:cNvSpPr/>
            <p:nvPr/>
          </p:nvSpPr>
          <p:spPr>
            <a:xfrm>
              <a:off x="11296246" y="8043187"/>
              <a:ext cx="1634837" cy="1634837"/>
            </a:xfrm>
            <a:prstGeom prst="ellipse">
              <a:avLst/>
            </a:prstGeom>
            <a:solidFill>
              <a:srgbClr val="5B9BD5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147"/>
            <p:cNvSpPr/>
            <p:nvPr/>
          </p:nvSpPr>
          <p:spPr>
            <a:xfrm>
              <a:off x="11781155" y="8175035"/>
              <a:ext cx="665019" cy="12750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>
              <a:lvl1pPr algn="l" defTabSz="1828800">
                <a:defRPr sz="7200" b="1">
                  <a:solidFill>
                    <a:srgbClr val="FFFFFF"/>
                  </a:solidFill>
                  <a:latin typeface="Segoe UI Black"/>
                  <a:ea typeface="Segoe UI Black"/>
                  <a:cs typeface="Segoe UI Black"/>
                  <a:sym typeface="Segoe UI Black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" name="Shape 154"/>
            <p:cNvSpPr/>
            <p:nvPr/>
          </p:nvSpPr>
          <p:spPr>
            <a:xfrm>
              <a:off x="13531491" y="8214273"/>
              <a:ext cx="6062981" cy="10213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algn="l" defTabSz="1828800">
                <a:defRPr sz="6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请输入你的题目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D3EB782-2D61-4E06-B051-0F924F18B2E1}"/>
              </a:ext>
            </a:extLst>
          </p:cNvPr>
          <p:cNvGrpSpPr/>
          <p:nvPr/>
        </p:nvGrpSpPr>
        <p:grpSpPr>
          <a:xfrm>
            <a:off x="11296246" y="10564713"/>
            <a:ext cx="8298226" cy="1634837"/>
            <a:chOff x="11296246" y="10564713"/>
            <a:chExt cx="8298226" cy="1634837"/>
          </a:xfrm>
        </p:grpSpPr>
        <p:sp>
          <p:nvSpPr>
            <p:cNvPr id="12" name="Shape 148"/>
            <p:cNvSpPr/>
            <p:nvPr/>
          </p:nvSpPr>
          <p:spPr>
            <a:xfrm>
              <a:off x="11296246" y="10564713"/>
              <a:ext cx="1634837" cy="1634837"/>
            </a:xfrm>
            <a:prstGeom prst="ellipse">
              <a:avLst/>
            </a:prstGeom>
            <a:solidFill>
              <a:srgbClr val="5B9BD5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Shape 149"/>
            <p:cNvSpPr/>
            <p:nvPr/>
          </p:nvSpPr>
          <p:spPr>
            <a:xfrm>
              <a:off x="11781155" y="10744591"/>
              <a:ext cx="665019" cy="12750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>
              <a:lvl1pPr algn="l" defTabSz="1828800">
                <a:defRPr sz="7200" b="1">
                  <a:solidFill>
                    <a:srgbClr val="FFFFFF"/>
                  </a:solidFill>
                  <a:latin typeface="Segoe UI Black"/>
                  <a:ea typeface="Segoe UI Black"/>
                  <a:cs typeface="Segoe UI Black"/>
                  <a:sym typeface="Segoe UI Black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7" name="Shape 155"/>
            <p:cNvSpPr/>
            <p:nvPr/>
          </p:nvSpPr>
          <p:spPr>
            <a:xfrm>
              <a:off x="13531491" y="10897582"/>
              <a:ext cx="6062981" cy="10213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algn="l" defTabSz="1828800">
                <a:defRPr sz="6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请输入你的题目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69A66D-FF8D-4E02-9986-7B701A549BB7}"/>
              </a:ext>
            </a:extLst>
          </p:cNvPr>
          <p:cNvGrpSpPr/>
          <p:nvPr/>
        </p:nvGrpSpPr>
        <p:grpSpPr>
          <a:xfrm>
            <a:off x="4909030" y="-101533"/>
            <a:ext cx="9243363" cy="9209314"/>
            <a:chOff x="4909030" y="-101533"/>
            <a:chExt cx="9243363" cy="920931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A1B9F76-A4BD-4B07-88E1-DB5E18F21AA9}"/>
                </a:ext>
              </a:extLst>
            </p:cNvPr>
            <p:cNvGrpSpPr/>
            <p:nvPr/>
          </p:nvGrpSpPr>
          <p:grpSpPr>
            <a:xfrm>
              <a:off x="4909030" y="-101533"/>
              <a:ext cx="5633356" cy="9209314"/>
              <a:chOff x="4731949" y="0"/>
              <a:chExt cx="5633356" cy="9209314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5355771" y="0"/>
                <a:ext cx="4376058" cy="9209314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4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Palatino"/>
                  <a:ea typeface="Palatino"/>
                  <a:cs typeface="Palatino"/>
                  <a:sym typeface="Palatino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4731949" y="2645676"/>
                <a:ext cx="5633356" cy="2749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7200" b="1" i="0" u="none" strike="noStrike" cap="none" spc="0" normalizeH="0" baseline="0" dirty="0">
                    <a:ln>
                      <a:noFill/>
                    </a:ln>
                    <a:solidFill>
                      <a:srgbClr val="F2F2F2"/>
                    </a:solidFill>
                    <a:effectLst/>
                    <a:uFillTx/>
                    <a:latin typeface="SimHei" charset="-122"/>
                    <a:ea typeface="SimHei" charset="-122"/>
                    <a:cs typeface="SimHei" charset="-122"/>
                    <a:sym typeface="Palatino"/>
                  </a:rPr>
                  <a:t>目</a:t>
                </a:r>
                <a:r>
                  <a:rPr kumimoji="0" lang="zh-CN" altLang="en-US" sz="17200" b="1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lumMod val="60000"/>
                        <a:lumOff val="40000"/>
                      </a:schemeClr>
                    </a:solidFill>
                    <a:effectLst/>
                    <a:uFillTx/>
                    <a:latin typeface="SimHei" charset="-122"/>
                    <a:ea typeface="SimHei" charset="-122"/>
                    <a:cs typeface="SimHei" charset="-122"/>
                    <a:sym typeface="Palatino"/>
                  </a:rPr>
                  <a:t>录</a:t>
                </a:r>
              </a:p>
            </p:txBody>
          </p:sp>
        </p:grpSp>
        <p:sp>
          <p:nvSpPr>
            <p:cNvPr id="5" name="Shape 140"/>
            <p:cNvSpPr/>
            <p:nvPr/>
          </p:nvSpPr>
          <p:spPr>
            <a:xfrm>
              <a:off x="5645701" y="5064389"/>
              <a:ext cx="8506692" cy="1292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/>
            <a:p>
              <a:pPr algn="l" defTabSz="1828800">
                <a:defRPr sz="14400">
                  <a:solidFill>
                    <a:srgbClr val="2E75B6"/>
                  </a:solidFill>
                  <a:latin typeface="Segoe UI Emoji"/>
                  <a:ea typeface="Segoe UI Emoji"/>
                  <a:cs typeface="Segoe UI Emoji"/>
                  <a:sym typeface="Segoe UI Emoji"/>
                </a:defRPr>
              </a:pPr>
              <a:r>
                <a:rPr lang="en-US" sz="7200" b="1" dirty="0">
                  <a:solidFill>
                    <a:srgbClr val="D9D8DB"/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C</a:t>
              </a:r>
              <a:r>
                <a:rPr sz="7200" b="1" dirty="0">
                  <a:solidFill>
                    <a:srgbClr val="D9D8DB"/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77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66DF2FF-09CC-4208-96CE-1AFE53026BA4}"/>
              </a:ext>
            </a:extLst>
          </p:cNvPr>
          <p:cNvGrpSpPr/>
          <p:nvPr/>
        </p:nvGrpSpPr>
        <p:grpSpPr>
          <a:xfrm>
            <a:off x="1887859" y="3635357"/>
            <a:ext cx="4153287" cy="8528091"/>
            <a:chOff x="1887859" y="3635357"/>
            <a:chExt cx="4153287" cy="8528091"/>
          </a:xfrm>
        </p:grpSpPr>
        <p:sp>
          <p:nvSpPr>
            <p:cNvPr id="955" name="Shape 955"/>
            <p:cNvSpPr/>
            <p:nvPr/>
          </p:nvSpPr>
          <p:spPr>
            <a:xfrm>
              <a:off x="2344958" y="3635357"/>
              <a:ext cx="3035600" cy="3035599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2341497" y="5765179"/>
              <a:ext cx="3042523" cy="908676"/>
            </a:xfrm>
            <a:prstGeom prst="rect">
              <a:avLst/>
            </a:prstGeom>
            <a:solidFill>
              <a:srgbClr val="615F5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2633095" y="4233145"/>
              <a:ext cx="1605890" cy="14455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43</a:t>
              </a:r>
            </a:p>
          </p:txBody>
        </p:sp>
        <p:sp>
          <p:nvSpPr>
            <p:cNvPr id="964" name="Shape 964"/>
            <p:cNvSpPr/>
            <p:nvPr/>
          </p:nvSpPr>
          <p:spPr>
            <a:xfrm>
              <a:off x="4139322" y="4744724"/>
              <a:ext cx="825501" cy="8168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％</a:t>
              </a:r>
            </a:p>
          </p:txBody>
        </p:sp>
        <p:sp>
          <p:nvSpPr>
            <p:cNvPr id="971" name="Shape 971"/>
            <p:cNvSpPr/>
            <p:nvPr/>
          </p:nvSpPr>
          <p:spPr>
            <a:xfrm>
              <a:off x="2976933" y="5388488"/>
              <a:ext cx="1771651" cy="16035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8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975" name="Shape 975"/>
            <p:cNvSpPr/>
            <p:nvPr/>
          </p:nvSpPr>
          <p:spPr>
            <a:xfrm>
              <a:off x="1887859" y="7691412"/>
              <a:ext cx="3949799" cy="10259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sz="6000" dirty="0"/>
                <a:t>请输入标题</a:t>
              </a:r>
            </a:p>
          </p:txBody>
        </p:sp>
        <p:sp>
          <p:nvSpPr>
            <p:cNvPr id="976" name="Shape 976"/>
            <p:cNvSpPr/>
            <p:nvPr/>
          </p:nvSpPr>
          <p:spPr>
            <a:xfrm>
              <a:off x="1980155" y="9106201"/>
              <a:ext cx="4060991" cy="30572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4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rPr sz="4000" dirty="0"/>
                <a:t>这里可以写上这一年的主要工作成绩，描述性文本排版展示。</a:t>
              </a:r>
            </a:p>
          </p:txBody>
        </p:sp>
      </p:grpSp>
      <p:sp>
        <p:nvSpPr>
          <p:cNvPr id="980" name="Shape 980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1036" name="Shape 1036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1912B0C-C41C-4A2D-B919-D7CEFFFDE1BA}"/>
              </a:ext>
            </a:extLst>
          </p:cNvPr>
          <p:cNvGrpSpPr/>
          <p:nvPr/>
        </p:nvGrpSpPr>
        <p:grpSpPr>
          <a:xfrm>
            <a:off x="7491865" y="3635357"/>
            <a:ext cx="4070191" cy="8528091"/>
            <a:chOff x="7491865" y="3635357"/>
            <a:chExt cx="4070191" cy="8528091"/>
          </a:xfrm>
        </p:grpSpPr>
        <p:sp>
          <p:nvSpPr>
            <p:cNvPr id="956" name="Shape 956"/>
            <p:cNvSpPr/>
            <p:nvPr/>
          </p:nvSpPr>
          <p:spPr>
            <a:xfrm>
              <a:off x="7948965" y="3635357"/>
              <a:ext cx="3035599" cy="3035599"/>
            </a:xfrm>
            <a:prstGeom prst="rect">
              <a:avLst/>
            </a:prstGeom>
            <a:solidFill>
              <a:srgbClr val="4B88B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5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7945503" y="5765179"/>
              <a:ext cx="3042523" cy="908676"/>
            </a:xfrm>
            <a:prstGeom prst="rect">
              <a:avLst/>
            </a:prstGeom>
            <a:solidFill>
              <a:srgbClr val="615F5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8300901" y="4233145"/>
              <a:ext cx="1605890" cy="14455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72</a:t>
              </a:r>
            </a:p>
          </p:txBody>
        </p:sp>
        <p:sp>
          <p:nvSpPr>
            <p:cNvPr id="966" name="Shape 966"/>
            <p:cNvSpPr/>
            <p:nvPr/>
          </p:nvSpPr>
          <p:spPr>
            <a:xfrm>
              <a:off x="9807127" y="4744724"/>
              <a:ext cx="825501" cy="8168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％</a:t>
              </a:r>
            </a:p>
          </p:txBody>
        </p:sp>
        <p:sp>
          <p:nvSpPr>
            <p:cNvPr id="972" name="Shape 972"/>
            <p:cNvSpPr/>
            <p:nvPr/>
          </p:nvSpPr>
          <p:spPr>
            <a:xfrm>
              <a:off x="8580939" y="5417765"/>
              <a:ext cx="1771651" cy="16035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8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7491865" y="7691412"/>
              <a:ext cx="3949799" cy="10259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sz="6000" dirty="0"/>
                <a:t>请输入标题</a:t>
              </a:r>
            </a:p>
          </p:txBody>
        </p:sp>
        <p:sp>
          <p:nvSpPr>
            <p:cNvPr id="32" name="Shape 976"/>
            <p:cNvSpPr/>
            <p:nvPr/>
          </p:nvSpPr>
          <p:spPr>
            <a:xfrm>
              <a:off x="7501065" y="9106201"/>
              <a:ext cx="4060991" cy="30572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4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rPr sz="4000" dirty="0"/>
                <a:t>这里可以写上这一年的主要工作成绩，描述性文本排版展示。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AC2D2FB-92F5-4567-97EE-ECB7A3BE7A64}"/>
              </a:ext>
            </a:extLst>
          </p:cNvPr>
          <p:cNvGrpSpPr/>
          <p:nvPr/>
        </p:nvGrpSpPr>
        <p:grpSpPr>
          <a:xfrm>
            <a:off x="12944038" y="3635357"/>
            <a:ext cx="4279015" cy="8528091"/>
            <a:chOff x="12944038" y="3635357"/>
            <a:chExt cx="4279015" cy="8528091"/>
          </a:xfrm>
        </p:grpSpPr>
        <p:sp>
          <p:nvSpPr>
            <p:cNvPr id="957" name="Shape 957"/>
            <p:cNvSpPr/>
            <p:nvPr/>
          </p:nvSpPr>
          <p:spPr>
            <a:xfrm>
              <a:off x="13585203" y="3635357"/>
              <a:ext cx="3035599" cy="3035599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3581741" y="5765179"/>
              <a:ext cx="3042523" cy="908676"/>
            </a:xfrm>
            <a:prstGeom prst="rect">
              <a:avLst/>
            </a:prstGeom>
            <a:solidFill>
              <a:srgbClr val="615F5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3937138" y="4233145"/>
              <a:ext cx="1605891" cy="14455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59</a:t>
              </a:r>
            </a:p>
          </p:txBody>
        </p:sp>
        <p:sp>
          <p:nvSpPr>
            <p:cNvPr id="968" name="Shape 968"/>
            <p:cNvSpPr/>
            <p:nvPr/>
          </p:nvSpPr>
          <p:spPr>
            <a:xfrm>
              <a:off x="15443365" y="4744724"/>
              <a:ext cx="825501" cy="8168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％</a:t>
              </a:r>
            </a:p>
          </p:txBody>
        </p:sp>
        <p:sp>
          <p:nvSpPr>
            <p:cNvPr id="973" name="Shape 973"/>
            <p:cNvSpPr/>
            <p:nvPr/>
          </p:nvSpPr>
          <p:spPr>
            <a:xfrm>
              <a:off x="14217177" y="5388488"/>
              <a:ext cx="1771651" cy="16035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8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12944038" y="7691412"/>
              <a:ext cx="3949799" cy="10259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sz="6000"/>
                <a:t>请输入标题</a:t>
              </a:r>
            </a:p>
          </p:txBody>
        </p:sp>
        <p:sp>
          <p:nvSpPr>
            <p:cNvPr id="33" name="Shape 976"/>
            <p:cNvSpPr/>
            <p:nvPr/>
          </p:nvSpPr>
          <p:spPr>
            <a:xfrm>
              <a:off x="13162062" y="9106201"/>
              <a:ext cx="4060991" cy="30572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4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rPr sz="4000" dirty="0"/>
                <a:t>这里可以写上这一年的主要工作成绩，描述性文本排版展示。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292DA37-07E5-4406-9A84-FE3064A3ADB6}"/>
              </a:ext>
            </a:extLst>
          </p:cNvPr>
          <p:cNvGrpSpPr/>
          <p:nvPr/>
        </p:nvGrpSpPr>
        <p:grpSpPr>
          <a:xfrm>
            <a:off x="18627082" y="3635357"/>
            <a:ext cx="4232325" cy="8528091"/>
            <a:chOff x="18627082" y="3635357"/>
            <a:chExt cx="4232325" cy="8528091"/>
          </a:xfrm>
        </p:grpSpPr>
        <p:sp>
          <p:nvSpPr>
            <p:cNvPr id="958" name="Shape 958"/>
            <p:cNvSpPr/>
            <p:nvPr/>
          </p:nvSpPr>
          <p:spPr>
            <a:xfrm>
              <a:off x="19084182" y="3635357"/>
              <a:ext cx="3035599" cy="3035599"/>
            </a:xfrm>
            <a:prstGeom prst="rect">
              <a:avLst/>
            </a:prstGeom>
            <a:solidFill>
              <a:srgbClr val="4B88B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5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9084182" y="5765179"/>
              <a:ext cx="3042523" cy="908676"/>
            </a:xfrm>
            <a:prstGeom prst="rect">
              <a:avLst/>
            </a:prstGeom>
            <a:solidFill>
              <a:srgbClr val="615F5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9436117" y="4233145"/>
              <a:ext cx="1605891" cy="14455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46</a:t>
              </a:r>
            </a:p>
          </p:txBody>
        </p:sp>
        <p:sp>
          <p:nvSpPr>
            <p:cNvPr id="970" name="Shape 970"/>
            <p:cNvSpPr/>
            <p:nvPr/>
          </p:nvSpPr>
          <p:spPr>
            <a:xfrm>
              <a:off x="20942344" y="4744724"/>
              <a:ext cx="825501" cy="8168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％</a:t>
              </a:r>
            </a:p>
          </p:txBody>
        </p:sp>
        <p:sp>
          <p:nvSpPr>
            <p:cNvPr id="974" name="Shape 974"/>
            <p:cNvSpPr/>
            <p:nvPr/>
          </p:nvSpPr>
          <p:spPr>
            <a:xfrm>
              <a:off x="19719618" y="5388488"/>
              <a:ext cx="1771651" cy="16035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8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18627082" y="7691412"/>
              <a:ext cx="3949799" cy="10259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sz="6000"/>
                <a:t>请输入标题</a:t>
              </a:r>
            </a:p>
          </p:txBody>
        </p:sp>
        <p:sp>
          <p:nvSpPr>
            <p:cNvPr id="34" name="Shape 976"/>
            <p:cNvSpPr/>
            <p:nvPr/>
          </p:nvSpPr>
          <p:spPr>
            <a:xfrm>
              <a:off x="18798416" y="9106201"/>
              <a:ext cx="4060991" cy="30572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4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rPr sz="4000" dirty="0"/>
                <a:t>这里可以写上这一年的主要工作成绩，描述性文本排版展示。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0" animBg="1"/>
      <p:bldP spid="10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business-024.jpg"/>
          <p:cNvPicPr>
            <a:picLocks noChangeAspect="1"/>
          </p:cNvPicPr>
          <p:nvPr/>
        </p:nvPicPr>
        <p:blipFill>
          <a:blip r:embed="rId2">
            <a:alphaModFix amt="50442"/>
            <a:extLst/>
          </a:blip>
          <a:stretch>
            <a:fillRect/>
          </a:stretch>
        </p:blipFill>
        <p:spPr>
          <a:xfrm>
            <a:off x="-1" y="0"/>
            <a:ext cx="24384001" cy="13771019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/>
          <p:nvPr/>
        </p:nvSpPr>
        <p:spPr>
          <a:xfrm>
            <a:off x="2207632" y="4815009"/>
            <a:ext cx="4085982" cy="4085982"/>
          </a:xfrm>
          <a:prstGeom prst="rect">
            <a:avLst/>
          </a:prstGeom>
          <a:solidFill>
            <a:srgbClr val="4B88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49" name="iconfo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4745" y="5029396"/>
            <a:ext cx="2606824" cy="2606824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Shape 1050"/>
          <p:cNvSpPr/>
          <p:nvPr/>
        </p:nvSpPr>
        <p:spPr>
          <a:xfrm>
            <a:off x="7525556" y="4815009"/>
            <a:ext cx="4085983" cy="4085982"/>
          </a:xfrm>
          <a:prstGeom prst="rect">
            <a:avLst/>
          </a:prstGeom>
          <a:solidFill>
            <a:srgbClr val="7EBF2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51" name="Shape 1051"/>
          <p:cNvSpPr/>
          <p:nvPr/>
        </p:nvSpPr>
        <p:spPr>
          <a:xfrm>
            <a:off x="12875947" y="4815009"/>
            <a:ext cx="4085983" cy="4085982"/>
          </a:xfrm>
          <a:prstGeom prst="rect">
            <a:avLst/>
          </a:prstGeom>
          <a:solidFill>
            <a:srgbClr val="4B88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52" name="Shape 1052"/>
          <p:cNvSpPr/>
          <p:nvPr/>
        </p:nvSpPr>
        <p:spPr>
          <a:xfrm>
            <a:off x="18226337" y="4815009"/>
            <a:ext cx="4085982" cy="4085982"/>
          </a:xfrm>
          <a:prstGeom prst="rect">
            <a:avLst/>
          </a:prstGeom>
          <a:solidFill>
            <a:srgbClr val="7EBF2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54" name="精品剧场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62643" y="5226505"/>
            <a:ext cx="2471438" cy="2471438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Shape 1056"/>
          <p:cNvSpPr/>
          <p:nvPr/>
        </p:nvSpPr>
        <p:spPr>
          <a:xfrm>
            <a:off x="2595731" y="7468596"/>
            <a:ext cx="3244851" cy="160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主要内容</a:t>
            </a:r>
          </a:p>
        </p:txBody>
      </p:sp>
      <p:sp>
        <p:nvSpPr>
          <p:cNvPr id="1057" name="Shape 1057"/>
          <p:cNvSpPr/>
          <p:nvPr/>
        </p:nvSpPr>
        <p:spPr>
          <a:xfrm>
            <a:off x="7958131" y="7491412"/>
            <a:ext cx="3244851" cy="160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主要内容</a:t>
            </a:r>
          </a:p>
        </p:txBody>
      </p:sp>
      <p:sp>
        <p:nvSpPr>
          <p:cNvPr id="1058" name="Shape 1058"/>
          <p:cNvSpPr/>
          <p:nvPr/>
        </p:nvSpPr>
        <p:spPr>
          <a:xfrm>
            <a:off x="13296512" y="7491412"/>
            <a:ext cx="3244851" cy="160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主要内容</a:t>
            </a:r>
          </a:p>
        </p:txBody>
      </p:sp>
      <p:sp>
        <p:nvSpPr>
          <p:cNvPr id="1059" name="Shape 1059"/>
          <p:cNvSpPr/>
          <p:nvPr/>
        </p:nvSpPr>
        <p:spPr>
          <a:xfrm>
            <a:off x="18646903" y="7491412"/>
            <a:ext cx="3244851" cy="160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主要内容</a:t>
            </a:r>
          </a:p>
        </p:txBody>
      </p:sp>
      <p:sp>
        <p:nvSpPr>
          <p:cNvPr id="1060" name="Shape 1060"/>
          <p:cNvSpPr/>
          <p:nvPr/>
        </p:nvSpPr>
        <p:spPr>
          <a:xfrm>
            <a:off x="-1" y="13356771"/>
            <a:ext cx="24384001" cy="414249"/>
          </a:xfrm>
          <a:prstGeom prst="rect">
            <a:avLst/>
          </a:prstGeom>
          <a:solidFill>
            <a:srgbClr val="7EBF2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1117" name="Shape 1117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63" y="5550340"/>
            <a:ext cx="1823768" cy="182376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425" y="5630459"/>
            <a:ext cx="2139024" cy="1860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0" animBg="1"/>
      <p:bldP spid="1050" grpId="0" animBg="1"/>
      <p:bldP spid="1051" grpId="0" animBg="1"/>
      <p:bldP spid="1052" grpId="0" animBg="1"/>
      <p:bldP spid="1056" grpId="0" animBg="1"/>
      <p:bldP spid="1057" grpId="0" animBg="1"/>
      <p:bldP spid="1058" grpId="0" animBg="1"/>
      <p:bldP spid="1059" grpId="0" animBg="1"/>
      <p:bldP spid="1061" grpId="0" animBg="1"/>
      <p:bldP spid="11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/>
          <p:nvPr/>
        </p:nvSpPr>
        <p:spPr>
          <a:xfrm rot="2678192">
            <a:off x="18532354" y="8856143"/>
            <a:ext cx="7880367" cy="6537970"/>
          </a:xfrm>
          <a:prstGeom prst="rect">
            <a:avLst/>
          </a:prstGeom>
          <a:solidFill>
            <a:srgbClr val="9DC3E6">
              <a:alpha val="3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1" name="Shape 1121"/>
          <p:cNvSpPr/>
          <p:nvPr/>
        </p:nvSpPr>
        <p:spPr>
          <a:xfrm rot="2575587">
            <a:off x="20489493" y="1147288"/>
            <a:ext cx="356059" cy="356059"/>
          </a:xfrm>
          <a:prstGeom prst="rect">
            <a:avLst/>
          </a:prstGeom>
          <a:solidFill>
            <a:srgbClr val="BDD7EE">
              <a:alpha val="3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22" name="Shape 1122"/>
          <p:cNvSpPr/>
          <p:nvPr/>
        </p:nvSpPr>
        <p:spPr>
          <a:xfrm>
            <a:off x="1379556" y="6715125"/>
            <a:ext cx="9383384" cy="1349115"/>
          </a:xfrm>
          <a:prstGeom prst="rect">
            <a:avLst/>
          </a:prstGeom>
          <a:solidFill>
            <a:srgbClr val="7EBF2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23" name="Shape 1123"/>
          <p:cNvSpPr/>
          <p:nvPr/>
        </p:nvSpPr>
        <p:spPr>
          <a:xfrm>
            <a:off x="1379556" y="6915972"/>
            <a:ext cx="9062958" cy="94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algn="l" defTabSz="1828800">
              <a:defRPr sz="60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请输入你的题目</a:t>
            </a:r>
          </a:p>
        </p:txBody>
      </p:sp>
      <p:grpSp>
        <p:nvGrpSpPr>
          <p:cNvPr id="1127" name="Group 1127"/>
          <p:cNvGrpSpPr/>
          <p:nvPr/>
        </p:nvGrpSpPr>
        <p:grpSpPr>
          <a:xfrm>
            <a:off x="1400173" y="2931603"/>
            <a:ext cx="9362766" cy="1349116"/>
            <a:chOff x="0" y="0"/>
            <a:chExt cx="9362764" cy="1349114"/>
          </a:xfrm>
        </p:grpSpPr>
        <p:sp>
          <p:nvSpPr>
            <p:cNvPr id="1125" name="Shape 1125"/>
            <p:cNvSpPr/>
            <p:nvPr/>
          </p:nvSpPr>
          <p:spPr>
            <a:xfrm>
              <a:off x="-1" y="-1"/>
              <a:ext cx="9362766" cy="1349116"/>
            </a:xfrm>
            <a:prstGeom prst="rect">
              <a:avLst/>
            </a:prstGeom>
            <a:solidFill>
              <a:srgbClr val="2E75B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-1" y="200846"/>
              <a:ext cx="9362766" cy="947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l" defTabSz="1828800">
                <a:defRPr sz="60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请输入你的题目</a:t>
              </a:r>
            </a:p>
          </p:txBody>
        </p:sp>
      </p:grpSp>
      <p:sp>
        <p:nvSpPr>
          <p:cNvPr id="1128" name="Shape 1128"/>
          <p:cNvSpPr/>
          <p:nvPr/>
        </p:nvSpPr>
        <p:spPr>
          <a:xfrm>
            <a:off x="1400172" y="8762895"/>
            <a:ext cx="9551360" cy="4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/>
          <a:p>
            <a:pPr algn="l">
              <a:lnSpc>
                <a:spcPct val="120000"/>
              </a:lnSpc>
              <a:defRPr sz="32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3600" dirty="0">
                <a:solidFill>
                  <a:srgbClr val="3F4146"/>
                </a:solidFill>
                <a:latin typeface="Heiti SC Light"/>
                <a:ea typeface="Heiti SC Light"/>
                <a:cs typeface="Heiti SC Light"/>
                <a:sym typeface="Heiti SC Light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  <a:p>
            <a:pPr algn="l" defTabSz="1828800">
              <a:defRPr sz="32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>
              <a:solidFill>
                <a:srgbClr val="595B62"/>
              </a:solidFill>
            </a:endParaRPr>
          </a:p>
        </p:txBody>
      </p:sp>
      <p:sp>
        <p:nvSpPr>
          <p:cNvPr id="1129" name="Shape 1129"/>
          <p:cNvSpPr/>
          <p:nvPr/>
        </p:nvSpPr>
        <p:spPr>
          <a:xfrm>
            <a:off x="1476906" y="4834982"/>
            <a:ext cx="9286034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2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3200">
                <a:solidFill>
                  <a:srgbClr val="0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3600" dirty="0">
                <a:solidFill>
                  <a:srgbClr val="595B62"/>
                </a:solidFill>
                <a:latin typeface="Heiti SC Light"/>
                <a:ea typeface="Heiti SC Light"/>
                <a:cs typeface="Heiti SC Light"/>
                <a:sym typeface="Palatino"/>
              </a:rPr>
              <a:t>请在此处添加详细描述文本，尽量与标题文本风格相符合，语言描述尽量简洁生动。</a:t>
            </a:r>
          </a:p>
        </p:txBody>
      </p:sp>
      <p:sp>
        <p:nvSpPr>
          <p:cNvPr id="1130" name="Shape 1130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1186" name="Shape 1186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Shape 1124"/>
          <p:cNvSpPr/>
          <p:nvPr/>
        </p:nvSpPr>
        <p:spPr>
          <a:xfrm>
            <a:off x="11830050" y="12649199"/>
            <a:ext cx="12553950" cy="1066801"/>
          </a:xfrm>
          <a:prstGeom prst="rect">
            <a:avLst/>
          </a:prstGeom>
          <a:solidFill>
            <a:srgbClr val="1976B1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19" name="Shape 1119"/>
          <p:cNvSpPr/>
          <p:nvPr/>
        </p:nvSpPr>
        <p:spPr>
          <a:xfrm>
            <a:off x="11830050" y="1"/>
            <a:ext cx="12553950" cy="13716000"/>
          </a:xfrm>
          <a:prstGeom prst="rect">
            <a:avLst/>
          </a:prstGeom>
          <a:blipFill>
            <a:blip r:embed="rId2"/>
            <a:srcRect/>
            <a:stretch>
              <a:fillRect b="-5694"/>
            </a:stretch>
          </a:blip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0" grpId="0" animBg="1"/>
      <p:bldP spid="1121" grpId="0" animBg="1"/>
      <p:bldP spid="1122" grpId="0" animBg="1"/>
      <p:bldP spid="1123" grpId="0" animBg="1"/>
      <p:bldP spid="1128" grpId="0" animBg="1"/>
      <p:bldP spid="1129" grpId="0" animBg="1"/>
      <p:bldP spid="1130" grpId="0" animBg="1"/>
      <p:bldP spid="1186" grpId="0" animBg="1"/>
      <p:bldP spid="15" grpId="0" animBg="1"/>
      <p:bldP spid="11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80607A-155B-4625-802E-ACBFE1B5F661}"/>
              </a:ext>
            </a:extLst>
          </p:cNvPr>
          <p:cNvGrpSpPr/>
          <p:nvPr/>
        </p:nvGrpSpPr>
        <p:grpSpPr>
          <a:xfrm>
            <a:off x="1121635" y="3395203"/>
            <a:ext cx="9841552" cy="8349521"/>
            <a:chOff x="1121635" y="3395203"/>
            <a:chExt cx="9841552" cy="8349521"/>
          </a:xfrm>
        </p:grpSpPr>
        <p:sp>
          <p:nvSpPr>
            <p:cNvPr id="1188" name="Shape 1188"/>
            <p:cNvSpPr/>
            <p:nvPr/>
          </p:nvSpPr>
          <p:spPr>
            <a:xfrm>
              <a:off x="1121635" y="3395203"/>
              <a:ext cx="7006932" cy="8349521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8820474" y="3424773"/>
              <a:ext cx="2142713" cy="2296987"/>
            </a:xfrm>
            <a:prstGeom prst="rect">
              <a:avLst/>
            </a:prstGeom>
            <a:solidFill>
              <a:srgbClr val="4B88B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8820474" y="6421470"/>
              <a:ext cx="2142713" cy="2296987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8820474" y="9418167"/>
              <a:ext cx="2142713" cy="2296988"/>
            </a:xfrm>
            <a:prstGeom prst="rect">
              <a:avLst/>
            </a:prstGeom>
            <a:solidFill>
              <a:srgbClr val="4B88B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E9D1BA2-A8DC-41F4-8FA0-FAD900110806}"/>
              </a:ext>
            </a:extLst>
          </p:cNvPr>
          <p:cNvGrpSpPr/>
          <p:nvPr/>
        </p:nvGrpSpPr>
        <p:grpSpPr>
          <a:xfrm>
            <a:off x="11655093" y="3489106"/>
            <a:ext cx="9953754" cy="8670894"/>
            <a:chOff x="11655093" y="3489106"/>
            <a:chExt cx="9953754" cy="8670894"/>
          </a:xfrm>
        </p:grpSpPr>
        <p:sp>
          <p:nvSpPr>
            <p:cNvPr id="1192" name="Shape 1192"/>
            <p:cNvSpPr/>
            <p:nvPr/>
          </p:nvSpPr>
          <p:spPr>
            <a:xfrm>
              <a:off x="11655093" y="3489106"/>
              <a:ext cx="3263901" cy="8907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4B88B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主要内容</a:t>
              </a: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1740946" y="4531352"/>
              <a:ext cx="9867901" cy="1680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3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感谢选购演示设计模板。这里可以写上这一年的主要工作成绩，描述性文本排版展示。</a:t>
              </a: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1655093" y="6362878"/>
              <a:ext cx="32639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4B88B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主要内容</a:t>
              </a: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1740946" y="7405125"/>
              <a:ext cx="9867901" cy="1680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3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感谢选购演示设计模板。这里可以写上这一年的主要工作成绩，描述性文本排版展示。</a:t>
              </a: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1655093" y="9437694"/>
              <a:ext cx="32639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4B88B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主要内容</a:t>
              </a: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1740946" y="10479941"/>
              <a:ext cx="9867901" cy="16800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3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感谢选购演示设计模板。这里可以写上这一年的主要工作成绩，描述性文本排版展示。</a:t>
              </a:r>
            </a:p>
          </p:txBody>
        </p:sp>
      </p:grpSp>
      <p:sp>
        <p:nvSpPr>
          <p:cNvPr id="1198" name="Shape 1198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1254" name="Shape 1254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" grpId="0" animBg="1"/>
      <p:bldP spid="125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3012" y="6864023"/>
            <a:ext cx="24390028" cy="685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 flipH="1">
            <a:off x="9329797" y="11085758"/>
            <a:ext cx="15063242" cy="263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EBF2F">
              <a:alpha val="725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0084976" y="3893118"/>
            <a:ext cx="517860" cy="2395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86741" tIns="86741" rIns="86741" bIns="86741">
            <a:spAutoFit/>
          </a:bodyPr>
          <a:lstStyle/>
          <a:p>
            <a:pPr marL="346516" lvl="1" indent="-529079" algn="l" defTabSz="1735592">
              <a:defRPr sz="3600" b="1">
                <a:solidFill>
                  <a:srgbClr val="78C16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5200"/>
          </a:p>
          <a:p>
            <a:pPr marL="346516" lvl="1" indent="-529079" defTabSz="1735592">
              <a:defRPr sz="9400">
                <a:solidFill>
                  <a:srgbClr val="F0D04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</a:t>
            </a:r>
          </a:p>
        </p:txBody>
      </p:sp>
      <p:sp>
        <p:nvSpPr>
          <p:cNvPr id="160" name="Shape 160"/>
          <p:cNvSpPr/>
          <p:nvPr/>
        </p:nvSpPr>
        <p:spPr>
          <a:xfrm flipV="1">
            <a:off x="10091326" y="4425218"/>
            <a:ext cx="1" cy="3789448"/>
          </a:xfrm>
          <a:prstGeom prst="line">
            <a:avLst/>
          </a:prstGeom>
          <a:ln w="12700">
            <a:solidFill>
              <a:srgbClr val="78C16A"/>
            </a:solidFill>
            <a:prstDash val="dash"/>
            <a:miter/>
          </a:ln>
        </p:spPr>
        <p:txBody>
          <a:bodyPr lIns="86741" tIns="86741" rIns="86741" bIns="86741"/>
          <a:lstStyle/>
          <a:p>
            <a:pPr algn="l" defTabSz="1735592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0925343" y="6894790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01 点击添加相关标题文字</a:t>
            </a:r>
          </a:p>
        </p:txBody>
      </p:sp>
      <p:sp>
        <p:nvSpPr>
          <p:cNvPr id="166" name="Shape 166"/>
          <p:cNvSpPr/>
          <p:nvPr/>
        </p:nvSpPr>
        <p:spPr>
          <a:xfrm>
            <a:off x="14695850" y="6894790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/>
          <a:p>
            <a: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02 点击添加相关标题文字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925AEC6-5941-47AA-B038-6589B52573CE}"/>
              </a:ext>
            </a:extLst>
          </p:cNvPr>
          <p:cNvGrpSpPr/>
          <p:nvPr/>
        </p:nvGrpSpPr>
        <p:grpSpPr>
          <a:xfrm>
            <a:off x="6352764" y="4355428"/>
            <a:ext cx="2904547" cy="3612061"/>
            <a:chOff x="6352764" y="4355428"/>
            <a:chExt cx="2904547" cy="3612061"/>
          </a:xfrm>
        </p:grpSpPr>
        <p:sp>
          <p:nvSpPr>
            <p:cNvPr id="161" name="Shape 161"/>
            <p:cNvSpPr/>
            <p:nvPr/>
          </p:nvSpPr>
          <p:spPr>
            <a:xfrm>
              <a:off x="6549507" y="7412608"/>
              <a:ext cx="2408053" cy="554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1735592">
                <a:defRPr sz="4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PART 01</a:t>
              </a:r>
            </a:p>
          </p:txBody>
        </p:sp>
        <p:grpSp>
          <p:nvGrpSpPr>
            <p:cNvPr id="164" name="Group 164"/>
            <p:cNvGrpSpPr/>
            <p:nvPr/>
          </p:nvGrpSpPr>
          <p:grpSpPr>
            <a:xfrm>
              <a:off x="6352764" y="4355428"/>
              <a:ext cx="2801539" cy="2801539"/>
              <a:chOff x="0" y="0"/>
              <a:chExt cx="2801538" cy="2801538"/>
            </a:xfrm>
          </p:grpSpPr>
          <p:sp>
            <p:nvSpPr>
              <p:cNvPr id="162" name="Shape 162"/>
              <p:cNvSpPr/>
              <p:nvPr/>
            </p:nvSpPr>
            <p:spPr>
              <a:xfrm>
                <a:off x="0" y="0"/>
                <a:ext cx="2801539" cy="2801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54" y="10800"/>
                    </a:moveTo>
                    <a:cubicBezTo>
                      <a:pt x="1054" y="16183"/>
                      <a:pt x="5417" y="20546"/>
                      <a:pt x="10800" y="20546"/>
                    </a:cubicBezTo>
                    <a:cubicBezTo>
                      <a:pt x="16183" y="20546"/>
                      <a:pt x="20546" y="16183"/>
                      <a:pt x="20546" y="10800"/>
                    </a:cubicBezTo>
                    <a:cubicBezTo>
                      <a:pt x="20546" y="5417"/>
                      <a:pt x="16183" y="1054"/>
                      <a:pt x="10800" y="1054"/>
                    </a:cubicBezTo>
                    <a:cubicBezTo>
                      <a:pt x="5417" y="1054"/>
                      <a:pt x="1054" y="5417"/>
                      <a:pt x="1054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5000">
                    <a:srgbClr val="F2F2F2"/>
                  </a:gs>
                  <a:gs pos="100000">
                    <a:srgbClr val="A6A6A6"/>
                  </a:gs>
                </a:gsLst>
                <a:lin ang="81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86741" tIns="86741" rIns="86741" bIns="86741" numCol="1" anchor="ctr">
                <a:noAutofit/>
              </a:bodyPr>
              <a:lstStyle/>
              <a:p>
                <a:pPr defTabSz="1735592">
                  <a:defRPr sz="3400">
                    <a:solidFill>
                      <a:srgbClr val="08080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63" name="Shape 163"/>
              <p:cNvSpPr/>
              <p:nvPr/>
            </p:nvSpPr>
            <p:spPr>
              <a:xfrm>
                <a:off x="61144" y="61144"/>
                <a:ext cx="2679251" cy="2679251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51000">
                    <a:srgbClr val="F2F2F2"/>
                  </a:gs>
                  <a:gs pos="100000">
                    <a:srgbClr val="BFBFBF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86741" tIns="86741" rIns="86741" bIns="86741" numCol="1" anchor="ctr">
                <a:noAutofit/>
              </a:bodyPr>
              <a:lstStyle/>
              <a:p>
                <a:pPr defTabSz="1735592">
                  <a:defRPr sz="3400">
                    <a:solidFill>
                      <a:srgbClr val="08080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67" name="Shape 167"/>
            <p:cNvSpPr/>
            <p:nvPr/>
          </p:nvSpPr>
          <p:spPr>
            <a:xfrm>
              <a:off x="6849258" y="4824769"/>
              <a:ext cx="2408053" cy="2031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1735592">
                <a:defRPr sz="13200" b="1">
                  <a:solidFill>
                    <a:srgbClr val="2E75B5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</a:t>
              </a:r>
              <a:r>
                <a:rPr lang="en-US" altLang="zh-CN"/>
                <a:t>4</a:t>
              </a:r>
              <a:endParaRPr/>
            </a:p>
          </p:txBody>
        </p:sp>
      </p:grpSp>
      <p:sp>
        <p:nvSpPr>
          <p:cNvPr id="168" name="Shape 168"/>
          <p:cNvSpPr/>
          <p:nvPr/>
        </p:nvSpPr>
        <p:spPr>
          <a:xfrm>
            <a:off x="10925343" y="7444304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03 点击添加相关标题文字</a:t>
            </a:r>
          </a:p>
        </p:txBody>
      </p:sp>
      <p:sp>
        <p:nvSpPr>
          <p:cNvPr id="169" name="Shape 169"/>
          <p:cNvSpPr/>
          <p:nvPr/>
        </p:nvSpPr>
        <p:spPr>
          <a:xfrm>
            <a:off x="14695850" y="7444304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04 点击添加相关标题文字</a:t>
            </a:r>
          </a:p>
        </p:txBody>
      </p:sp>
      <p:sp>
        <p:nvSpPr>
          <p:cNvPr id="170" name="Shape 170"/>
          <p:cNvSpPr/>
          <p:nvPr/>
        </p:nvSpPr>
        <p:spPr>
          <a:xfrm>
            <a:off x="10560808" y="4704092"/>
            <a:ext cx="7470428" cy="163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6516" lvl="1" indent="-529079" defTabSz="1735592">
              <a:defRPr sz="9200">
                <a:solidFill>
                  <a:srgbClr val="F0D04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</a:t>
            </a:r>
            <a:r>
              <a:rPr>
                <a:solidFill>
                  <a:srgbClr val="535353"/>
                </a:solidFill>
              </a:rPr>
              <a:t>标题文字内容</a:t>
            </a:r>
          </a:p>
        </p:txBody>
      </p:sp>
    </p:spTree>
    <p:extLst>
      <p:ext uri="{BB962C8B-B14F-4D97-AF65-F5344CB8AC3E}">
        <p14:creationId xmlns:p14="http://schemas.microsoft.com/office/powerpoint/2010/main" val="287929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60" grpId="0" animBg="1"/>
      <p:bldP spid="165" grpId="0" animBg="1"/>
      <p:bldP spid="166" grpId="0" animBg="1"/>
      <p:bldP spid="168" grpId="0" animBg="1"/>
      <p:bldP spid="169" grpId="0" animBg="1"/>
      <p:bldP spid="170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/>
        </p:nvSpPr>
        <p:spPr>
          <a:xfrm>
            <a:off x="6784265" y="-1"/>
            <a:ext cx="10589343" cy="183544"/>
          </a:xfrm>
          <a:prstGeom prst="rect">
            <a:avLst/>
          </a:prstGeom>
          <a:solidFill>
            <a:srgbClr val="4B88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57" name="Shape 1257"/>
          <p:cNvSpPr/>
          <p:nvPr/>
        </p:nvSpPr>
        <p:spPr>
          <a:xfrm>
            <a:off x="0" y="9393929"/>
            <a:ext cx="24384000" cy="4322071"/>
          </a:xfrm>
          <a:prstGeom prst="rect">
            <a:avLst/>
          </a:prstGeom>
          <a:solidFill>
            <a:srgbClr val="4B88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58" name="Shape 1258"/>
          <p:cNvSpPr/>
          <p:nvPr/>
        </p:nvSpPr>
        <p:spPr>
          <a:xfrm>
            <a:off x="9403397" y="3281171"/>
            <a:ext cx="5756276" cy="6210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220" extrusionOk="0">
                <a:moveTo>
                  <a:pt x="7335" y="21220"/>
                </a:moveTo>
                <a:cubicBezTo>
                  <a:pt x="8706" y="21220"/>
                  <a:pt x="10421" y="21220"/>
                  <a:pt x="11792" y="21220"/>
                </a:cubicBezTo>
                <a:cubicBezTo>
                  <a:pt x="11449" y="20267"/>
                  <a:pt x="11106" y="19314"/>
                  <a:pt x="10763" y="18044"/>
                </a:cubicBezTo>
                <a:cubicBezTo>
                  <a:pt x="11106" y="18044"/>
                  <a:pt x="11106" y="18044"/>
                  <a:pt x="11449" y="18361"/>
                </a:cubicBezTo>
                <a:cubicBezTo>
                  <a:pt x="12478" y="18361"/>
                  <a:pt x="13506" y="18361"/>
                  <a:pt x="14535" y="18044"/>
                </a:cubicBezTo>
                <a:cubicBezTo>
                  <a:pt x="15221" y="17726"/>
                  <a:pt x="15906" y="17091"/>
                  <a:pt x="16592" y="16455"/>
                </a:cubicBezTo>
                <a:cubicBezTo>
                  <a:pt x="17621" y="16138"/>
                  <a:pt x="18649" y="15820"/>
                  <a:pt x="19335" y="15185"/>
                </a:cubicBezTo>
                <a:cubicBezTo>
                  <a:pt x="20363" y="14549"/>
                  <a:pt x="21049" y="13596"/>
                  <a:pt x="21049" y="12326"/>
                </a:cubicBezTo>
                <a:cubicBezTo>
                  <a:pt x="21392" y="11055"/>
                  <a:pt x="21392" y="9785"/>
                  <a:pt x="20363" y="8514"/>
                </a:cubicBezTo>
                <a:cubicBezTo>
                  <a:pt x="19678" y="7561"/>
                  <a:pt x="18649" y="6926"/>
                  <a:pt x="17621" y="6608"/>
                </a:cubicBezTo>
                <a:cubicBezTo>
                  <a:pt x="17278" y="5020"/>
                  <a:pt x="16592" y="3749"/>
                  <a:pt x="15563" y="2479"/>
                </a:cubicBezTo>
                <a:cubicBezTo>
                  <a:pt x="14535" y="1526"/>
                  <a:pt x="12821" y="573"/>
                  <a:pt x="11106" y="255"/>
                </a:cubicBezTo>
                <a:cubicBezTo>
                  <a:pt x="9049" y="-380"/>
                  <a:pt x="6649" y="255"/>
                  <a:pt x="4935" y="1208"/>
                </a:cubicBezTo>
                <a:cubicBezTo>
                  <a:pt x="3221" y="2161"/>
                  <a:pt x="1849" y="3749"/>
                  <a:pt x="1506" y="5973"/>
                </a:cubicBezTo>
                <a:cubicBezTo>
                  <a:pt x="1163" y="6291"/>
                  <a:pt x="1163" y="6926"/>
                  <a:pt x="1163" y="7244"/>
                </a:cubicBezTo>
                <a:cubicBezTo>
                  <a:pt x="1163" y="7561"/>
                  <a:pt x="1163" y="7879"/>
                  <a:pt x="1163" y="8196"/>
                </a:cubicBezTo>
                <a:cubicBezTo>
                  <a:pt x="821" y="8514"/>
                  <a:pt x="821" y="8514"/>
                  <a:pt x="478" y="8832"/>
                </a:cubicBezTo>
                <a:cubicBezTo>
                  <a:pt x="478" y="9149"/>
                  <a:pt x="135" y="9785"/>
                  <a:pt x="135" y="10102"/>
                </a:cubicBezTo>
                <a:cubicBezTo>
                  <a:pt x="-208" y="11373"/>
                  <a:pt x="135" y="12644"/>
                  <a:pt x="821" y="13914"/>
                </a:cubicBezTo>
                <a:cubicBezTo>
                  <a:pt x="1506" y="14867"/>
                  <a:pt x="2878" y="15820"/>
                  <a:pt x="4249" y="15820"/>
                </a:cubicBezTo>
                <a:cubicBezTo>
                  <a:pt x="4935" y="16138"/>
                  <a:pt x="5963" y="16138"/>
                  <a:pt x="6649" y="15820"/>
                </a:cubicBezTo>
                <a:cubicBezTo>
                  <a:pt x="6649" y="15820"/>
                  <a:pt x="6992" y="15820"/>
                  <a:pt x="6992" y="15820"/>
                </a:cubicBezTo>
                <a:cubicBezTo>
                  <a:pt x="6992" y="17726"/>
                  <a:pt x="6992" y="19632"/>
                  <a:pt x="7335" y="21220"/>
                </a:cubicBezTo>
                <a:close/>
                <a:moveTo>
                  <a:pt x="10078" y="11055"/>
                </a:moveTo>
                <a:cubicBezTo>
                  <a:pt x="12135" y="9467"/>
                  <a:pt x="13163" y="6926"/>
                  <a:pt x="13163" y="4067"/>
                </a:cubicBezTo>
                <a:cubicBezTo>
                  <a:pt x="13163" y="4067"/>
                  <a:pt x="12821" y="4067"/>
                  <a:pt x="12821" y="4067"/>
                </a:cubicBezTo>
                <a:cubicBezTo>
                  <a:pt x="12135" y="5973"/>
                  <a:pt x="11449" y="7561"/>
                  <a:pt x="10421" y="8832"/>
                </a:cubicBezTo>
                <a:cubicBezTo>
                  <a:pt x="10421" y="6926"/>
                  <a:pt x="10763" y="5338"/>
                  <a:pt x="10763" y="3432"/>
                </a:cubicBezTo>
                <a:cubicBezTo>
                  <a:pt x="10421" y="3432"/>
                  <a:pt x="10421" y="3432"/>
                  <a:pt x="10078" y="3432"/>
                </a:cubicBezTo>
                <a:cubicBezTo>
                  <a:pt x="9049" y="6291"/>
                  <a:pt x="8363" y="8832"/>
                  <a:pt x="7678" y="11691"/>
                </a:cubicBezTo>
                <a:cubicBezTo>
                  <a:pt x="6649" y="10738"/>
                  <a:pt x="5963" y="9467"/>
                  <a:pt x="5963" y="7561"/>
                </a:cubicBezTo>
                <a:cubicBezTo>
                  <a:pt x="5621" y="7561"/>
                  <a:pt x="5621" y="7561"/>
                  <a:pt x="5278" y="7561"/>
                </a:cubicBezTo>
                <a:cubicBezTo>
                  <a:pt x="5278" y="10102"/>
                  <a:pt x="5963" y="12008"/>
                  <a:pt x="7335" y="13596"/>
                </a:cubicBezTo>
                <a:cubicBezTo>
                  <a:pt x="7335" y="13596"/>
                  <a:pt x="7335" y="13914"/>
                  <a:pt x="6992" y="14232"/>
                </a:cubicBezTo>
                <a:cubicBezTo>
                  <a:pt x="6992" y="14232"/>
                  <a:pt x="6649" y="14549"/>
                  <a:pt x="6306" y="14549"/>
                </a:cubicBezTo>
                <a:cubicBezTo>
                  <a:pt x="5621" y="14549"/>
                  <a:pt x="4935" y="14549"/>
                  <a:pt x="4592" y="14549"/>
                </a:cubicBezTo>
                <a:cubicBezTo>
                  <a:pt x="3563" y="14232"/>
                  <a:pt x="2878" y="13596"/>
                  <a:pt x="2192" y="12961"/>
                </a:cubicBezTo>
                <a:cubicBezTo>
                  <a:pt x="1849" y="12326"/>
                  <a:pt x="1506" y="11373"/>
                  <a:pt x="1849" y="10420"/>
                </a:cubicBezTo>
                <a:cubicBezTo>
                  <a:pt x="1849" y="10102"/>
                  <a:pt x="1849" y="9785"/>
                  <a:pt x="2192" y="9467"/>
                </a:cubicBezTo>
                <a:cubicBezTo>
                  <a:pt x="2192" y="9467"/>
                  <a:pt x="2535" y="9149"/>
                  <a:pt x="2535" y="8832"/>
                </a:cubicBezTo>
                <a:cubicBezTo>
                  <a:pt x="2878" y="8514"/>
                  <a:pt x="2878" y="8514"/>
                  <a:pt x="2878" y="8514"/>
                </a:cubicBezTo>
                <a:cubicBezTo>
                  <a:pt x="2878" y="8196"/>
                  <a:pt x="2878" y="8196"/>
                  <a:pt x="2878" y="8196"/>
                </a:cubicBezTo>
                <a:cubicBezTo>
                  <a:pt x="2878" y="7879"/>
                  <a:pt x="2878" y="7561"/>
                  <a:pt x="2878" y="7244"/>
                </a:cubicBezTo>
                <a:cubicBezTo>
                  <a:pt x="2878" y="6926"/>
                  <a:pt x="2878" y="6608"/>
                  <a:pt x="2878" y="6291"/>
                </a:cubicBezTo>
                <a:cubicBezTo>
                  <a:pt x="3221" y="4702"/>
                  <a:pt x="4592" y="3432"/>
                  <a:pt x="5963" y="2479"/>
                </a:cubicBezTo>
                <a:cubicBezTo>
                  <a:pt x="7335" y="1526"/>
                  <a:pt x="9049" y="1208"/>
                  <a:pt x="10763" y="1526"/>
                </a:cubicBezTo>
                <a:cubicBezTo>
                  <a:pt x="12135" y="1844"/>
                  <a:pt x="13506" y="2796"/>
                  <a:pt x="14192" y="3749"/>
                </a:cubicBezTo>
                <a:cubicBezTo>
                  <a:pt x="15221" y="4702"/>
                  <a:pt x="15906" y="5655"/>
                  <a:pt x="15906" y="7244"/>
                </a:cubicBezTo>
                <a:cubicBezTo>
                  <a:pt x="15906" y="7561"/>
                  <a:pt x="15906" y="7561"/>
                  <a:pt x="15906" y="7561"/>
                </a:cubicBezTo>
                <a:cubicBezTo>
                  <a:pt x="16592" y="7879"/>
                  <a:pt x="16592" y="7879"/>
                  <a:pt x="16592" y="7879"/>
                </a:cubicBezTo>
                <a:cubicBezTo>
                  <a:pt x="16592" y="7879"/>
                  <a:pt x="16592" y="7879"/>
                  <a:pt x="16592" y="7879"/>
                </a:cubicBezTo>
                <a:cubicBezTo>
                  <a:pt x="16592" y="7879"/>
                  <a:pt x="16592" y="7879"/>
                  <a:pt x="16592" y="7879"/>
                </a:cubicBezTo>
                <a:cubicBezTo>
                  <a:pt x="16592" y="7879"/>
                  <a:pt x="16592" y="7879"/>
                  <a:pt x="16592" y="7879"/>
                </a:cubicBezTo>
                <a:cubicBezTo>
                  <a:pt x="16592" y="7879"/>
                  <a:pt x="16592" y="7879"/>
                  <a:pt x="16592" y="7879"/>
                </a:cubicBezTo>
                <a:cubicBezTo>
                  <a:pt x="17621" y="8196"/>
                  <a:pt x="18649" y="8514"/>
                  <a:pt x="18992" y="9467"/>
                </a:cubicBezTo>
                <a:cubicBezTo>
                  <a:pt x="19678" y="10102"/>
                  <a:pt x="20021" y="11055"/>
                  <a:pt x="19678" y="12008"/>
                </a:cubicBezTo>
                <a:cubicBezTo>
                  <a:pt x="19335" y="12961"/>
                  <a:pt x="18992" y="13596"/>
                  <a:pt x="18306" y="13914"/>
                </a:cubicBezTo>
                <a:cubicBezTo>
                  <a:pt x="17621" y="14549"/>
                  <a:pt x="16935" y="14867"/>
                  <a:pt x="15906" y="14867"/>
                </a:cubicBezTo>
                <a:cubicBezTo>
                  <a:pt x="15563" y="14867"/>
                  <a:pt x="15563" y="14867"/>
                  <a:pt x="15563" y="14867"/>
                </a:cubicBezTo>
                <a:cubicBezTo>
                  <a:pt x="15221" y="15185"/>
                  <a:pt x="15221" y="15185"/>
                  <a:pt x="15221" y="15185"/>
                </a:cubicBezTo>
                <a:cubicBezTo>
                  <a:pt x="14878" y="15820"/>
                  <a:pt x="14535" y="16455"/>
                  <a:pt x="13849" y="16455"/>
                </a:cubicBezTo>
                <a:cubicBezTo>
                  <a:pt x="13163" y="16773"/>
                  <a:pt x="12478" y="16773"/>
                  <a:pt x="11792" y="16773"/>
                </a:cubicBezTo>
                <a:cubicBezTo>
                  <a:pt x="11106" y="16773"/>
                  <a:pt x="10763" y="16455"/>
                  <a:pt x="10421" y="16138"/>
                </a:cubicBezTo>
                <a:cubicBezTo>
                  <a:pt x="10421" y="15820"/>
                  <a:pt x="10421" y="15502"/>
                  <a:pt x="10421" y="15185"/>
                </a:cubicBezTo>
                <a:cubicBezTo>
                  <a:pt x="13163" y="14232"/>
                  <a:pt x="15563" y="12326"/>
                  <a:pt x="17278" y="9785"/>
                </a:cubicBezTo>
                <a:cubicBezTo>
                  <a:pt x="16935" y="9467"/>
                  <a:pt x="16935" y="9467"/>
                  <a:pt x="16592" y="9467"/>
                </a:cubicBezTo>
                <a:cubicBezTo>
                  <a:pt x="14878" y="11691"/>
                  <a:pt x="12821" y="12961"/>
                  <a:pt x="10078" y="12961"/>
                </a:cubicBezTo>
                <a:cubicBezTo>
                  <a:pt x="10078" y="12326"/>
                  <a:pt x="10078" y="11691"/>
                  <a:pt x="10078" y="11055"/>
                </a:cubicBezTo>
                <a:close/>
              </a:path>
            </a:pathLst>
          </a:custGeom>
          <a:solidFill>
            <a:srgbClr val="4B88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59" name="Shape 1259"/>
          <p:cNvSpPr/>
          <p:nvPr/>
        </p:nvSpPr>
        <p:spPr>
          <a:xfrm>
            <a:off x="9241758" y="3722646"/>
            <a:ext cx="1143001" cy="1143001"/>
          </a:xfrm>
          <a:prstGeom prst="ellipse">
            <a:avLst/>
          </a:prstGeom>
          <a:solidFill>
            <a:srgbClr val="7EBF2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60" name="Shape 1260"/>
          <p:cNvSpPr/>
          <p:nvPr/>
        </p:nvSpPr>
        <p:spPr>
          <a:xfrm>
            <a:off x="9409146" y="3777256"/>
            <a:ext cx="808225" cy="1033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defRPr sz="5600" b="1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2</a:t>
            </a:r>
          </a:p>
        </p:txBody>
      </p:sp>
      <p:sp>
        <p:nvSpPr>
          <p:cNvPr id="1261" name="Shape 1261"/>
          <p:cNvSpPr/>
          <p:nvPr/>
        </p:nvSpPr>
        <p:spPr>
          <a:xfrm>
            <a:off x="13140641" y="3013174"/>
            <a:ext cx="1143001" cy="1143001"/>
          </a:xfrm>
          <a:prstGeom prst="ellipse">
            <a:avLst/>
          </a:prstGeom>
          <a:solidFill>
            <a:srgbClr val="7EBF2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62" name="Shape 1262"/>
          <p:cNvSpPr/>
          <p:nvPr/>
        </p:nvSpPr>
        <p:spPr>
          <a:xfrm>
            <a:off x="13308029" y="3067784"/>
            <a:ext cx="808225" cy="1033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defRPr sz="5600" b="1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3</a:t>
            </a:r>
          </a:p>
        </p:txBody>
      </p:sp>
      <p:sp>
        <p:nvSpPr>
          <p:cNvPr id="1263" name="Shape 1263"/>
          <p:cNvSpPr/>
          <p:nvPr/>
        </p:nvSpPr>
        <p:spPr>
          <a:xfrm>
            <a:off x="14711221" y="5733774"/>
            <a:ext cx="1143001" cy="1143001"/>
          </a:xfrm>
          <a:prstGeom prst="ellipse">
            <a:avLst/>
          </a:prstGeom>
          <a:solidFill>
            <a:srgbClr val="7EBF2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64" name="Shape 1264"/>
          <p:cNvSpPr/>
          <p:nvPr/>
        </p:nvSpPr>
        <p:spPr>
          <a:xfrm>
            <a:off x="14878609" y="5788384"/>
            <a:ext cx="808225" cy="1033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defRPr sz="5600" b="1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4</a:t>
            </a:r>
          </a:p>
        </p:txBody>
      </p:sp>
      <p:sp>
        <p:nvSpPr>
          <p:cNvPr id="1265" name="Shape 1265"/>
          <p:cNvSpPr/>
          <p:nvPr/>
        </p:nvSpPr>
        <p:spPr>
          <a:xfrm>
            <a:off x="9021705" y="6550725"/>
            <a:ext cx="1143001" cy="1143001"/>
          </a:xfrm>
          <a:prstGeom prst="ellipse">
            <a:avLst/>
          </a:prstGeom>
          <a:solidFill>
            <a:srgbClr val="7EBF2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66" name="Shape 1266"/>
          <p:cNvSpPr/>
          <p:nvPr/>
        </p:nvSpPr>
        <p:spPr>
          <a:xfrm>
            <a:off x="9189094" y="6605335"/>
            <a:ext cx="808225" cy="1033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1828800">
              <a:defRPr sz="5600" b="1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1</a:t>
            </a:r>
          </a:p>
        </p:txBody>
      </p:sp>
      <p:sp>
        <p:nvSpPr>
          <p:cNvPr id="1267" name="Shape 1267"/>
          <p:cNvSpPr/>
          <p:nvPr/>
        </p:nvSpPr>
        <p:spPr>
          <a:xfrm>
            <a:off x="3309368" y="10294765"/>
            <a:ext cx="3040381" cy="898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56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主要内容</a:t>
            </a:r>
          </a:p>
        </p:txBody>
      </p:sp>
      <p:sp>
        <p:nvSpPr>
          <p:cNvPr id="1268" name="Shape 1268"/>
          <p:cNvSpPr/>
          <p:nvPr/>
        </p:nvSpPr>
        <p:spPr>
          <a:xfrm flipH="1">
            <a:off x="2942917" y="10589090"/>
            <a:ext cx="91443" cy="244636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blurRad="101600" dist="76200" dir="5400000" rotWithShape="0">
              <a:srgbClr val="000000">
                <a:alpha val="4000"/>
              </a:srgbClr>
            </a:outerShdw>
          </a:effectLst>
        </p:spPr>
        <p:txBody>
          <a:bodyPr tIns="91439" bIns="91439" anchor="ctr"/>
          <a:lstStyle/>
          <a:p>
            <a:pPr defTabSz="1828800">
              <a:defRPr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6091AF-7750-4694-98A6-C943AAA81C48}"/>
              </a:ext>
            </a:extLst>
          </p:cNvPr>
          <p:cNvGrpSpPr/>
          <p:nvPr/>
        </p:nvGrpSpPr>
        <p:grpSpPr>
          <a:xfrm>
            <a:off x="1520037" y="3358868"/>
            <a:ext cx="7406000" cy="5961934"/>
            <a:chOff x="1520037" y="3358868"/>
            <a:chExt cx="7406000" cy="5961934"/>
          </a:xfrm>
        </p:grpSpPr>
        <p:sp>
          <p:nvSpPr>
            <p:cNvPr id="1269" name="Shape 1269"/>
            <p:cNvSpPr/>
            <p:nvPr/>
          </p:nvSpPr>
          <p:spPr>
            <a:xfrm>
              <a:off x="5656387" y="3358868"/>
              <a:ext cx="32639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主要内容</a:t>
              </a:r>
            </a:p>
          </p:txBody>
        </p:sp>
        <p:sp>
          <p:nvSpPr>
            <p:cNvPr id="1271" name="Shape 1271"/>
            <p:cNvSpPr/>
            <p:nvPr/>
          </p:nvSpPr>
          <p:spPr>
            <a:xfrm>
              <a:off x="5656387" y="6676836"/>
              <a:ext cx="32639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主要内容</a:t>
              </a: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520037" y="4546286"/>
              <a:ext cx="7406000" cy="1680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r">
                <a:lnSpc>
                  <a:spcPct val="120000"/>
                </a:lnSpc>
                <a:defRPr sz="3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rPr dirty="0"/>
                <a:t>这里可以写上这一年的主要工作成绩，描述性文本排版展示</a:t>
              </a: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520037" y="7640743"/>
              <a:ext cx="7406000" cy="16800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r">
                <a:lnSpc>
                  <a:spcPct val="120000"/>
                </a:lnSpc>
                <a:defRPr sz="3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这里可以写上这一年的主要工作成绩，描述性文本排版展示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8D45AB7-B281-4F91-915D-08CF154FB161}"/>
              </a:ext>
            </a:extLst>
          </p:cNvPr>
          <p:cNvGrpSpPr/>
          <p:nvPr/>
        </p:nvGrpSpPr>
        <p:grpSpPr>
          <a:xfrm>
            <a:off x="14763886" y="2858161"/>
            <a:ext cx="8809361" cy="5438053"/>
            <a:chOff x="14763886" y="2858161"/>
            <a:chExt cx="8809361" cy="5438053"/>
          </a:xfrm>
        </p:grpSpPr>
        <p:sp>
          <p:nvSpPr>
            <p:cNvPr id="1270" name="Shape 1270"/>
            <p:cNvSpPr/>
            <p:nvPr/>
          </p:nvSpPr>
          <p:spPr>
            <a:xfrm>
              <a:off x="16034103" y="5626583"/>
              <a:ext cx="32639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主要内容</a:t>
              </a: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4763886" y="2858161"/>
              <a:ext cx="32639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主要内容</a:t>
              </a: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4766751" y="3901327"/>
              <a:ext cx="7406000" cy="16800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3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这里可以写上这一年的主要工作成绩，描述性文本排版展示。</a:t>
              </a: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6167247" y="6616155"/>
              <a:ext cx="7406000" cy="16800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 sz="3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这里可以写上这一年的主要工作成绩，描述性文本排版展示。</a:t>
              </a:r>
            </a:p>
          </p:txBody>
        </p:sp>
      </p:grpSp>
      <p:sp>
        <p:nvSpPr>
          <p:cNvPr id="1277" name="Shape 1277"/>
          <p:cNvSpPr/>
          <p:nvPr/>
        </p:nvSpPr>
        <p:spPr>
          <a:xfrm>
            <a:off x="3309368" y="11405057"/>
            <a:ext cx="16759970" cy="286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  <a:p>
            <a:pPr algn="l" defTabSz="1828800"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7" grpId="0" animBg="1"/>
      <p:bldP spid="125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28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4" name="Shape 1584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Shape 1528"/>
          <p:cNvSpPr/>
          <p:nvPr/>
        </p:nvSpPr>
        <p:spPr>
          <a:xfrm>
            <a:off x="1021073" y="2723048"/>
            <a:ext cx="242534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ADD THE TITLE HERE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FE1859-5B1D-414C-A139-79D4F2E2C083}"/>
              </a:ext>
            </a:extLst>
          </p:cNvPr>
          <p:cNvGrpSpPr/>
          <p:nvPr/>
        </p:nvGrpSpPr>
        <p:grpSpPr>
          <a:xfrm>
            <a:off x="1211154" y="3810433"/>
            <a:ext cx="8772514" cy="8978336"/>
            <a:chOff x="1211154" y="3810433"/>
            <a:chExt cx="8772514" cy="8978336"/>
          </a:xfrm>
        </p:grpSpPr>
        <p:sp>
          <p:nvSpPr>
            <p:cNvPr id="7" name="Shape 1518"/>
            <p:cNvSpPr/>
            <p:nvPr/>
          </p:nvSpPr>
          <p:spPr>
            <a:xfrm>
              <a:off x="2981620" y="4188319"/>
              <a:ext cx="7002048" cy="7452944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1518"/>
            <p:cNvSpPr/>
            <p:nvPr/>
          </p:nvSpPr>
          <p:spPr>
            <a:xfrm>
              <a:off x="2021490" y="3810433"/>
              <a:ext cx="1741246" cy="1662316"/>
            </a:xfrm>
            <a:prstGeom prst="rect">
              <a:avLst/>
            </a:prstGeom>
            <a:solidFill>
              <a:srgbClr val="7FBF2F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1528"/>
            <p:cNvSpPr/>
            <p:nvPr/>
          </p:nvSpPr>
          <p:spPr>
            <a:xfrm>
              <a:off x="1211154" y="3999175"/>
              <a:ext cx="2231380" cy="26571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9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lang="en-US" sz="16600" dirty="0">
                  <a:solidFill>
                    <a:srgbClr val="FFFFFF"/>
                  </a:solidFill>
                </a:rPr>
                <a:t>“</a:t>
              </a:r>
              <a:endParaRPr sz="16600" dirty="0">
                <a:solidFill>
                  <a:srgbClr val="FFFFFF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892113" y="12172917"/>
              <a:ext cx="6945050" cy="615852"/>
            </a:xfrm>
            <a:prstGeom prst="ellipse">
              <a:avLst/>
            </a:prstGeom>
            <a:gradFill flip="none" rotWithShape="1">
              <a:gsLst>
                <a:gs pos="11000">
                  <a:srgbClr val="73757E">
                    <a:alpha val="33000"/>
                  </a:srgbClr>
                </a:gs>
                <a:gs pos="100000">
                  <a:srgbClr val="F2F2F2"/>
                </a:gs>
              </a:gsLst>
              <a:path path="shape">
                <a:fillToRect l="50000" t="50000" r="50000" b="50000"/>
              </a:path>
              <a:tileRect/>
            </a:gra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11" name="Shape 1518"/>
            <p:cNvSpPr/>
            <p:nvPr/>
          </p:nvSpPr>
          <p:spPr>
            <a:xfrm>
              <a:off x="3433727" y="4719973"/>
              <a:ext cx="6097834" cy="6490502"/>
            </a:xfrm>
            <a:prstGeom prst="rect">
              <a:avLst/>
            </a:prstGeom>
            <a:solidFill>
              <a:srgbClr val="F2F2F2"/>
            </a:solidFill>
            <a:ln w="12700">
              <a:miter lim="400000"/>
            </a:ln>
            <a:effectLst>
              <a:outerShdw blurRad="177800" dist="50800" dir="5400000" sx="104000" sy="104000" algn="ctr" rotWithShape="0">
                <a:srgbClr val="000000">
                  <a:alpha val="17000"/>
                </a:srgbClr>
              </a:outerShdw>
            </a:effectLst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1528"/>
            <p:cNvSpPr/>
            <p:nvPr/>
          </p:nvSpPr>
          <p:spPr>
            <a:xfrm>
              <a:off x="4089529" y="9318829"/>
              <a:ext cx="4334520" cy="11182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96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sz="6600" dirty="0"/>
                <a:t>这里是标题</a:t>
              </a:r>
              <a:endParaRPr dirty="0"/>
            </a:p>
          </p:txBody>
        </p:sp>
        <p:sp>
          <p:nvSpPr>
            <p:cNvPr id="13" name="Shape 1584"/>
            <p:cNvSpPr/>
            <p:nvPr/>
          </p:nvSpPr>
          <p:spPr>
            <a:xfrm flipV="1">
              <a:off x="4221784" y="10510128"/>
              <a:ext cx="4070009" cy="75804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矩形 13"/>
            <p:cNvSpPr/>
            <p:nvPr/>
          </p:nvSpPr>
          <p:spPr>
            <a:xfrm>
              <a:off x="4115612" y="5433166"/>
              <a:ext cx="5007425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3600" dirty="0">
                  <a:solidFill>
                    <a:srgbClr val="73757E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请在此处添加详细描述文本，尽量与标题文本语言风格相符合，语言描述尽量简洁生动。</a:t>
              </a:r>
            </a:p>
          </p:txBody>
        </p:sp>
      </p:grpSp>
      <p:sp>
        <p:nvSpPr>
          <p:cNvPr id="51" name="矩形 50"/>
          <p:cNvSpPr/>
          <p:nvPr/>
        </p:nvSpPr>
        <p:spPr>
          <a:xfrm>
            <a:off x="20545212" y="11445165"/>
            <a:ext cx="5007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>
              <a:lnSpc>
                <a:spcPct val="150000"/>
              </a:lnSpc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Heiti SC Medium" charset="-122"/>
                <a:ea typeface="Heiti SC Medium" charset="-122"/>
                <a:cs typeface="Heiti SC Medium" charset="-122"/>
              </a:rPr>
              <a:t>第四季度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2D8232-87E2-4CF2-BA6E-4F0A2DA131FC}"/>
              </a:ext>
            </a:extLst>
          </p:cNvPr>
          <p:cNvGrpSpPr/>
          <p:nvPr/>
        </p:nvGrpSpPr>
        <p:grpSpPr>
          <a:xfrm>
            <a:off x="11078157" y="4084287"/>
            <a:ext cx="11835768" cy="8284208"/>
            <a:chOff x="11078157" y="4084287"/>
            <a:chExt cx="11835768" cy="8284208"/>
          </a:xfrm>
        </p:grpSpPr>
        <p:sp>
          <p:nvSpPr>
            <p:cNvPr id="16" name="Shape 1584"/>
            <p:cNvSpPr/>
            <p:nvPr/>
          </p:nvSpPr>
          <p:spPr>
            <a:xfrm flipV="1">
              <a:off x="12247786" y="4296535"/>
              <a:ext cx="10620418" cy="46865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Shape 1584"/>
            <p:cNvSpPr/>
            <p:nvPr/>
          </p:nvSpPr>
          <p:spPr>
            <a:xfrm flipV="1">
              <a:off x="12247786" y="11230393"/>
              <a:ext cx="10620418" cy="46865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Shape 1584"/>
            <p:cNvSpPr/>
            <p:nvPr/>
          </p:nvSpPr>
          <p:spPr>
            <a:xfrm flipV="1">
              <a:off x="12247786" y="9789409"/>
              <a:ext cx="10620418" cy="46865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Shape 1584"/>
            <p:cNvSpPr/>
            <p:nvPr/>
          </p:nvSpPr>
          <p:spPr>
            <a:xfrm flipV="1">
              <a:off x="12247786" y="8453937"/>
              <a:ext cx="10620418" cy="46865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Shape 1584"/>
            <p:cNvSpPr/>
            <p:nvPr/>
          </p:nvSpPr>
          <p:spPr>
            <a:xfrm rot="16200000">
              <a:off x="8793759" y="7777509"/>
              <a:ext cx="6953776" cy="45719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Shape 1584"/>
            <p:cNvSpPr/>
            <p:nvPr/>
          </p:nvSpPr>
          <p:spPr>
            <a:xfrm flipV="1">
              <a:off x="12247786" y="7042972"/>
              <a:ext cx="10620418" cy="46865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Shape 1584"/>
            <p:cNvSpPr/>
            <p:nvPr/>
          </p:nvSpPr>
          <p:spPr>
            <a:xfrm flipV="1">
              <a:off x="12293507" y="5601988"/>
              <a:ext cx="10620418" cy="46865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Shape 1584"/>
            <p:cNvSpPr/>
            <p:nvPr/>
          </p:nvSpPr>
          <p:spPr>
            <a:xfrm rot="16200000">
              <a:off x="19391316" y="7777510"/>
              <a:ext cx="6953776" cy="45719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Shape 1584"/>
            <p:cNvSpPr/>
            <p:nvPr/>
          </p:nvSpPr>
          <p:spPr>
            <a:xfrm rot="16200000">
              <a:off x="14149988" y="7797430"/>
              <a:ext cx="6953776" cy="45719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Shape 1584"/>
            <p:cNvSpPr/>
            <p:nvPr/>
          </p:nvSpPr>
          <p:spPr>
            <a:xfrm rot="16200000">
              <a:off x="11470343" y="7777509"/>
              <a:ext cx="6953776" cy="45719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Shape 1584"/>
            <p:cNvSpPr/>
            <p:nvPr/>
          </p:nvSpPr>
          <p:spPr>
            <a:xfrm rot="16200000">
              <a:off x="16826572" y="7777509"/>
              <a:ext cx="6953776" cy="45719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Shape 1584"/>
            <p:cNvSpPr/>
            <p:nvPr/>
          </p:nvSpPr>
          <p:spPr>
            <a:xfrm rot="16200000">
              <a:off x="15443790" y="7797428"/>
              <a:ext cx="6953776" cy="45719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Shape 1584"/>
            <p:cNvSpPr/>
            <p:nvPr/>
          </p:nvSpPr>
          <p:spPr>
            <a:xfrm rot="16200000">
              <a:off x="18120374" y="7797428"/>
              <a:ext cx="6953776" cy="45719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Shape 1584"/>
            <p:cNvSpPr/>
            <p:nvPr/>
          </p:nvSpPr>
          <p:spPr>
            <a:xfrm rot="16200000">
              <a:off x="10096610" y="7797428"/>
              <a:ext cx="6953776" cy="45719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Shape 1584"/>
            <p:cNvSpPr/>
            <p:nvPr/>
          </p:nvSpPr>
          <p:spPr>
            <a:xfrm rot="16200000">
              <a:off x="12821897" y="7797429"/>
              <a:ext cx="6953776" cy="45719"/>
            </a:xfrm>
            <a:prstGeom prst="rect">
              <a:avLst/>
            </a:prstGeom>
            <a:solidFill>
              <a:srgbClr val="D9D8DB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矩形 35"/>
            <p:cNvSpPr/>
            <p:nvPr/>
          </p:nvSpPr>
          <p:spPr>
            <a:xfrm>
              <a:off x="11434174" y="10847174"/>
              <a:ext cx="6399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altLang="zh-CN" sz="2400" dirty="0">
                  <a:solidFill>
                    <a:srgbClr val="8E909B"/>
                  </a:solidFill>
                </a:rPr>
                <a:t>0%</a:t>
              </a:r>
              <a:endParaRPr lang="zh-CN" altLang="en-US" sz="2400" dirty="0">
                <a:solidFill>
                  <a:srgbClr val="8E909B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1078157" y="4084287"/>
              <a:ext cx="100219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altLang="zh-CN" sz="2400" dirty="0">
                  <a:solidFill>
                    <a:srgbClr val="8E909B"/>
                  </a:solidFill>
                </a:rPr>
                <a:t>100%</a:t>
              </a:r>
              <a:endParaRPr lang="zh-CN" altLang="en-US" sz="2400" dirty="0">
                <a:solidFill>
                  <a:srgbClr val="8E909B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1280610" y="5288094"/>
              <a:ext cx="8210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altLang="zh-CN" sz="2400" dirty="0">
                  <a:solidFill>
                    <a:srgbClr val="8E909B"/>
                  </a:solidFill>
                </a:rPr>
                <a:t>80%</a:t>
              </a:r>
              <a:endParaRPr lang="zh-CN" altLang="en-US" sz="2400" dirty="0">
                <a:solidFill>
                  <a:srgbClr val="8E909B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280610" y="6719806"/>
              <a:ext cx="8210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altLang="zh-CN" sz="2400" dirty="0">
                  <a:solidFill>
                    <a:srgbClr val="8E909B"/>
                  </a:solidFill>
                </a:rPr>
                <a:t>60%</a:t>
              </a:r>
              <a:endParaRPr lang="zh-CN" altLang="en-US" sz="2400" dirty="0">
                <a:solidFill>
                  <a:srgbClr val="8E909B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280610" y="8170017"/>
              <a:ext cx="8210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altLang="zh-CN" sz="2400" dirty="0">
                  <a:solidFill>
                    <a:srgbClr val="8E909B"/>
                  </a:solidFill>
                </a:rPr>
                <a:t>40%</a:t>
              </a:r>
              <a:endParaRPr lang="zh-CN" altLang="en-US" sz="2400" dirty="0">
                <a:solidFill>
                  <a:srgbClr val="8E909B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259436" y="9513108"/>
              <a:ext cx="8210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altLang="zh-CN" sz="2400" dirty="0">
                  <a:solidFill>
                    <a:srgbClr val="8E909B"/>
                  </a:solidFill>
                </a:rPr>
                <a:t>20%</a:t>
              </a:r>
              <a:endParaRPr lang="zh-CN" altLang="en-US" sz="2400" dirty="0">
                <a:solidFill>
                  <a:srgbClr val="8E909B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6129500" y="8320109"/>
              <a:ext cx="314520" cy="314520"/>
            </a:xfrm>
            <a:prstGeom prst="ellipse">
              <a:avLst/>
            </a:prstGeom>
            <a:noFill/>
            <a:ln w="76200" cap="flat">
              <a:solidFill>
                <a:srgbClr val="73757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3404521" y="9294197"/>
              <a:ext cx="314520" cy="314520"/>
            </a:xfrm>
            <a:prstGeom prst="ellipse">
              <a:avLst/>
            </a:prstGeom>
            <a:noFill/>
            <a:ln w="76200" cap="flat">
              <a:solidFill>
                <a:srgbClr val="73757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8751988" y="6203093"/>
              <a:ext cx="314520" cy="314520"/>
            </a:xfrm>
            <a:prstGeom prst="ellipse">
              <a:avLst/>
            </a:prstGeom>
            <a:noFill/>
            <a:ln w="76200" cap="flat">
              <a:solidFill>
                <a:srgbClr val="73757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21428572" y="5453999"/>
              <a:ext cx="314520" cy="314520"/>
            </a:xfrm>
            <a:prstGeom prst="ellipse">
              <a:avLst/>
            </a:prstGeom>
            <a:noFill/>
            <a:ln w="76200" cap="flat">
              <a:solidFill>
                <a:srgbClr val="73757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2550570" y="11445165"/>
              <a:ext cx="500742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3600" b="1" dirty="0">
                  <a:solidFill>
                    <a:schemeClr val="bg2">
                      <a:lumMod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第一季度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5296035" y="11445165"/>
              <a:ext cx="500742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3600" b="1" dirty="0">
                  <a:solidFill>
                    <a:schemeClr val="bg2">
                      <a:lumMod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第二季度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7906500" y="11445165"/>
              <a:ext cx="500742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3600" b="1" dirty="0">
                  <a:solidFill>
                    <a:schemeClr val="bg2">
                      <a:lumMod val="25000"/>
                    </a:schemeClr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第三季度</a:t>
              </a:r>
            </a:p>
          </p:txBody>
        </p:sp>
        <p:sp>
          <p:nvSpPr>
            <p:cNvPr id="52" name="任意形状 51"/>
            <p:cNvSpPr/>
            <p:nvPr/>
          </p:nvSpPr>
          <p:spPr>
            <a:xfrm>
              <a:off x="13596730" y="5605670"/>
              <a:ext cx="8030818" cy="3816626"/>
            </a:xfrm>
            <a:custGeom>
              <a:avLst/>
              <a:gdLst>
                <a:gd name="connsiteX0" fmla="*/ 0 w 8030818"/>
                <a:gd name="connsiteY0" fmla="*/ 3816626 h 3816626"/>
                <a:gd name="connsiteX1" fmla="*/ 2703444 w 8030818"/>
                <a:gd name="connsiteY1" fmla="*/ 2862469 h 3816626"/>
                <a:gd name="connsiteX2" fmla="*/ 2703444 w 8030818"/>
                <a:gd name="connsiteY2" fmla="*/ 2862469 h 3816626"/>
                <a:gd name="connsiteX3" fmla="*/ 5327374 w 8030818"/>
                <a:gd name="connsiteY3" fmla="*/ 795130 h 3816626"/>
                <a:gd name="connsiteX4" fmla="*/ 8030818 w 8030818"/>
                <a:gd name="connsiteY4" fmla="*/ 0 h 3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0818" h="3816626">
                  <a:moveTo>
                    <a:pt x="0" y="3816626"/>
                  </a:moveTo>
                  <a:lnTo>
                    <a:pt x="2703444" y="2862469"/>
                  </a:lnTo>
                  <a:lnTo>
                    <a:pt x="2703444" y="2862469"/>
                  </a:lnTo>
                  <a:cubicBezTo>
                    <a:pt x="3140766" y="2517913"/>
                    <a:pt x="4439478" y="1272208"/>
                    <a:pt x="5327374" y="795130"/>
                  </a:cubicBezTo>
                  <a:cubicBezTo>
                    <a:pt x="6215270" y="318052"/>
                    <a:pt x="7580244" y="112643"/>
                    <a:pt x="8030818" y="0"/>
                  </a:cubicBezTo>
                </a:path>
              </a:pathLst>
            </a:cu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63" name="任意形状 62"/>
            <p:cNvSpPr/>
            <p:nvPr/>
          </p:nvSpPr>
          <p:spPr>
            <a:xfrm>
              <a:off x="13563600" y="5638800"/>
              <a:ext cx="8077200" cy="3831771"/>
            </a:xfrm>
            <a:custGeom>
              <a:avLst/>
              <a:gdLst>
                <a:gd name="connsiteX0" fmla="*/ 0 w 8077200"/>
                <a:gd name="connsiteY0" fmla="*/ 3831771 h 3831771"/>
                <a:gd name="connsiteX1" fmla="*/ 2743200 w 8077200"/>
                <a:gd name="connsiteY1" fmla="*/ 2852057 h 3831771"/>
                <a:gd name="connsiteX2" fmla="*/ 5377543 w 8077200"/>
                <a:gd name="connsiteY2" fmla="*/ 718457 h 3831771"/>
                <a:gd name="connsiteX3" fmla="*/ 8077200 w 8077200"/>
                <a:gd name="connsiteY3" fmla="*/ 0 h 383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7200" h="3831771">
                  <a:moveTo>
                    <a:pt x="0" y="3831771"/>
                  </a:moveTo>
                  <a:cubicBezTo>
                    <a:pt x="923471" y="3601357"/>
                    <a:pt x="1846943" y="3370943"/>
                    <a:pt x="2743200" y="2852057"/>
                  </a:cubicBezTo>
                  <a:cubicBezTo>
                    <a:pt x="3639457" y="2333171"/>
                    <a:pt x="4488543" y="1193800"/>
                    <a:pt x="5377543" y="718457"/>
                  </a:cubicBezTo>
                  <a:cubicBezTo>
                    <a:pt x="6266543" y="243114"/>
                    <a:pt x="7641772" y="116114"/>
                    <a:pt x="8077200" y="0"/>
                  </a:cubicBezTo>
                </a:path>
              </a:pathLst>
            </a:custGeom>
            <a:noFill/>
            <a:ln w="57150" cap="flat">
              <a:solidFill>
                <a:srgbClr val="0070C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3436130" y="9318829"/>
              <a:ext cx="274736" cy="274736"/>
            </a:xfrm>
            <a:prstGeom prst="ellipse">
              <a:avLst/>
            </a:prstGeom>
            <a:solidFill>
              <a:srgbClr val="F2F2F2"/>
            </a:solidFill>
            <a:ln w="762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6155936" y="8340001"/>
              <a:ext cx="274736" cy="274736"/>
            </a:xfrm>
            <a:prstGeom prst="ellipse">
              <a:avLst/>
            </a:prstGeom>
            <a:solidFill>
              <a:srgbClr val="F2F2F2"/>
            </a:solidFill>
            <a:ln w="762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8774424" y="6223554"/>
              <a:ext cx="274736" cy="274736"/>
            </a:xfrm>
            <a:prstGeom prst="ellipse">
              <a:avLst/>
            </a:prstGeom>
            <a:solidFill>
              <a:srgbClr val="F2F2F2"/>
            </a:solidFill>
            <a:ln w="762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21447127" y="5473891"/>
              <a:ext cx="274736" cy="274736"/>
            </a:xfrm>
            <a:prstGeom prst="ellipse">
              <a:avLst/>
            </a:prstGeom>
            <a:solidFill>
              <a:srgbClr val="F2F2F2"/>
            </a:solidFill>
            <a:ln w="762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4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54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4381D4-4B28-4F42-9F82-6FCFBA9C9DA7}"/>
              </a:ext>
            </a:extLst>
          </p:cNvPr>
          <p:cNvGrpSpPr/>
          <p:nvPr/>
        </p:nvGrpSpPr>
        <p:grpSpPr>
          <a:xfrm>
            <a:off x="1108018" y="2651309"/>
            <a:ext cx="22130233" cy="9217068"/>
            <a:chOff x="1108018" y="2651309"/>
            <a:chExt cx="22130233" cy="9217068"/>
          </a:xfrm>
        </p:grpSpPr>
        <p:sp>
          <p:nvSpPr>
            <p:cNvPr id="1361" name="Shape 1361"/>
            <p:cNvSpPr/>
            <p:nvPr/>
          </p:nvSpPr>
          <p:spPr>
            <a:xfrm>
              <a:off x="4984743" y="2651309"/>
              <a:ext cx="2438401" cy="2438401"/>
            </a:xfrm>
            <a:prstGeom prst="ellipse">
              <a:avLst/>
            </a:prstGeom>
            <a:solidFill>
              <a:srgbClr val="4B88B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5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5679215" y="3476938"/>
              <a:ext cx="1140052" cy="1046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1" y="0"/>
                  </a:moveTo>
                  <a:cubicBezTo>
                    <a:pt x="18699" y="0"/>
                    <a:pt x="18699" y="0"/>
                    <a:pt x="18699" y="0"/>
                  </a:cubicBezTo>
                  <a:cubicBezTo>
                    <a:pt x="20310" y="0"/>
                    <a:pt x="21600" y="1416"/>
                    <a:pt x="21600" y="3187"/>
                  </a:cubicBezTo>
                  <a:cubicBezTo>
                    <a:pt x="21600" y="12393"/>
                    <a:pt x="21600" y="12393"/>
                    <a:pt x="21600" y="12393"/>
                  </a:cubicBezTo>
                  <a:cubicBezTo>
                    <a:pt x="21600" y="14164"/>
                    <a:pt x="20310" y="15580"/>
                    <a:pt x="18699" y="15580"/>
                  </a:cubicBezTo>
                  <a:cubicBezTo>
                    <a:pt x="15797" y="15580"/>
                    <a:pt x="15797" y="15580"/>
                    <a:pt x="15797" y="15580"/>
                  </a:cubicBezTo>
                  <a:cubicBezTo>
                    <a:pt x="10961" y="21600"/>
                    <a:pt x="10961" y="21600"/>
                    <a:pt x="10961" y="21600"/>
                  </a:cubicBezTo>
                  <a:cubicBezTo>
                    <a:pt x="11606" y="15580"/>
                    <a:pt x="11606" y="15580"/>
                    <a:pt x="11606" y="15580"/>
                  </a:cubicBezTo>
                  <a:cubicBezTo>
                    <a:pt x="2901" y="15580"/>
                    <a:pt x="2901" y="15580"/>
                    <a:pt x="2901" y="15580"/>
                  </a:cubicBezTo>
                  <a:cubicBezTo>
                    <a:pt x="1290" y="15580"/>
                    <a:pt x="0" y="14164"/>
                    <a:pt x="0" y="12393"/>
                  </a:cubicBezTo>
                  <a:cubicBezTo>
                    <a:pt x="0" y="3187"/>
                    <a:pt x="0" y="3187"/>
                    <a:pt x="0" y="3187"/>
                  </a:cubicBezTo>
                  <a:cubicBezTo>
                    <a:pt x="0" y="1416"/>
                    <a:pt x="1290" y="0"/>
                    <a:pt x="2901" y="0"/>
                  </a:cubicBezTo>
                  <a:close/>
                  <a:moveTo>
                    <a:pt x="3224" y="4249"/>
                  </a:moveTo>
                  <a:cubicBezTo>
                    <a:pt x="3224" y="6728"/>
                    <a:pt x="3224" y="6728"/>
                    <a:pt x="3224" y="6728"/>
                  </a:cubicBezTo>
                  <a:cubicBezTo>
                    <a:pt x="6448" y="6728"/>
                    <a:pt x="6448" y="6728"/>
                    <a:pt x="6448" y="6728"/>
                  </a:cubicBezTo>
                  <a:cubicBezTo>
                    <a:pt x="6448" y="4249"/>
                    <a:pt x="6448" y="4249"/>
                    <a:pt x="6448" y="4249"/>
                  </a:cubicBezTo>
                  <a:cubicBezTo>
                    <a:pt x="3224" y="4249"/>
                    <a:pt x="3224" y="4249"/>
                    <a:pt x="3224" y="4249"/>
                  </a:cubicBezTo>
                  <a:close/>
                  <a:moveTo>
                    <a:pt x="15475" y="8498"/>
                  </a:moveTo>
                  <a:cubicBezTo>
                    <a:pt x="15475" y="10977"/>
                    <a:pt x="15475" y="10977"/>
                    <a:pt x="15475" y="10977"/>
                  </a:cubicBezTo>
                  <a:cubicBezTo>
                    <a:pt x="18054" y="10977"/>
                    <a:pt x="18054" y="10977"/>
                    <a:pt x="18054" y="10977"/>
                  </a:cubicBezTo>
                  <a:cubicBezTo>
                    <a:pt x="18054" y="8498"/>
                    <a:pt x="18054" y="8498"/>
                    <a:pt x="18054" y="8498"/>
                  </a:cubicBezTo>
                  <a:cubicBezTo>
                    <a:pt x="15475" y="8498"/>
                    <a:pt x="15475" y="8498"/>
                    <a:pt x="15475" y="8498"/>
                  </a:cubicBezTo>
                  <a:close/>
                  <a:moveTo>
                    <a:pt x="10961" y="8498"/>
                  </a:moveTo>
                  <a:cubicBezTo>
                    <a:pt x="10961" y="10977"/>
                    <a:pt x="10961" y="10977"/>
                    <a:pt x="10961" y="10977"/>
                  </a:cubicBezTo>
                  <a:cubicBezTo>
                    <a:pt x="14185" y="10977"/>
                    <a:pt x="14185" y="10977"/>
                    <a:pt x="14185" y="10977"/>
                  </a:cubicBezTo>
                  <a:cubicBezTo>
                    <a:pt x="14185" y="8498"/>
                    <a:pt x="14185" y="8498"/>
                    <a:pt x="14185" y="8498"/>
                  </a:cubicBezTo>
                  <a:cubicBezTo>
                    <a:pt x="10961" y="8498"/>
                    <a:pt x="10961" y="8498"/>
                    <a:pt x="10961" y="8498"/>
                  </a:cubicBezTo>
                  <a:close/>
                  <a:moveTo>
                    <a:pt x="3224" y="8498"/>
                  </a:moveTo>
                  <a:cubicBezTo>
                    <a:pt x="3224" y="10977"/>
                    <a:pt x="3224" y="10977"/>
                    <a:pt x="3224" y="10977"/>
                  </a:cubicBezTo>
                  <a:cubicBezTo>
                    <a:pt x="9672" y="10977"/>
                    <a:pt x="9672" y="10977"/>
                    <a:pt x="9672" y="10977"/>
                  </a:cubicBezTo>
                  <a:cubicBezTo>
                    <a:pt x="9672" y="8498"/>
                    <a:pt x="9672" y="8498"/>
                    <a:pt x="9672" y="8498"/>
                  </a:cubicBezTo>
                  <a:cubicBezTo>
                    <a:pt x="3224" y="8498"/>
                    <a:pt x="3224" y="8498"/>
                    <a:pt x="3224" y="8498"/>
                  </a:cubicBezTo>
                  <a:close/>
                  <a:moveTo>
                    <a:pt x="7415" y="4249"/>
                  </a:moveTo>
                  <a:cubicBezTo>
                    <a:pt x="7415" y="6728"/>
                    <a:pt x="7415" y="6728"/>
                    <a:pt x="7415" y="6728"/>
                  </a:cubicBezTo>
                  <a:cubicBezTo>
                    <a:pt x="18054" y="6728"/>
                    <a:pt x="18054" y="6728"/>
                    <a:pt x="18054" y="6728"/>
                  </a:cubicBezTo>
                  <a:cubicBezTo>
                    <a:pt x="18054" y="4249"/>
                    <a:pt x="18054" y="4249"/>
                    <a:pt x="18054" y="4249"/>
                  </a:cubicBezTo>
                  <a:lnTo>
                    <a:pt x="7415" y="424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pPr algn="l" defTabSz="24384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18095383" y="3314269"/>
              <a:ext cx="2438401" cy="2438401"/>
            </a:xfrm>
            <a:prstGeom prst="ellipse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18665553" y="3870519"/>
              <a:ext cx="1298078" cy="1189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65" extrusionOk="0">
                  <a:moveTo>
                    <a:pt x="9153" y="4320"/>
                  </a:moveTo>
                  <a:cubicBezTo>
                    <a:pt x="10251" y="5105"/>
                    <a:pt x="11349" y="4713"/>
                    <a:pt x="12447" y="4320"/>
                  </a:cubicBezTo>
                  <a:cubicBezTo>
                    <a:pt x="12447" y="9818"/>
                    <a:pt x="12447" y="14924"/>
                    <a:pt x="12447" y="20422"/>
                  </a:cubicBezTo>
                  <a:cubicBezTo>
                    <a:pt x="11349" y="21207"/>
                    <a:pt x="10251" y="21600"/>
                    <a:pt x="9153" y="20422"/>
                  </a:cubicBezTo>
                  <a:cubicBezTo>
                    <a:pt x="9153" y="14924"/>
                    <a:pt x="9153" y="9818"/>
                    <a:pt x="9153" y="4320"/>
                  </a:cubicBezTo>
                  <a:close/>
                  <a:moveTo>
                    <a:pt x="9885" y="3535"/>
                  </a:moveTo>
                  <a:cubicBezTo>
                    <a:pt x="9153" y="1964"/>
                    <a:pt x="8054" y="785"/>
                    <a:pt x="6590" y="0"/>
                  </a:cubicBezTo>
                  <a:cubicBezTo>
                    <a:pt x="6224" y="0"/>
                    <a:pt x="5858" y="0"/>
                    <a:pt x="5125" y="0"/>
                  </a:cubicBezTo>
                  <a:cubicBezTo>
                    <a:pt x="7322" y="1178"/>
                    <a:pt x="8786" y="2356"/>
                    <a:pt x="9885" y="3535"/>
                  </a:cubicBezTo>
                  <a:close/>
                  <a:moveTo>
                    <a:pt x="9153" y="3535"/>
                  </a:moveTo>
                  <a:cubicBezTo>
                    <a:pt x="6956" y="2356"/>
                    <a:pt x="4759" y="1571"/>
                    <a:pt x="2563" y="1178"/>
                  </a:cubicBezTo>
                  <a:cubicBezTo>
                    <a:pt x="2563" y="785"/>
                    <a:pt x="2929" y="785"/>
                    <a:pt x="3295" y="393"/>
                  </a:cubicBezTo>
                  <a:cubicBezTo>
                    <a:pt x="5858" y="1178"/>
                    <a:pt x="7688" y="2356"/>
                    <a:pt x="9153" y="3535"/>
                  </a:cubicBezTo>
                  <a:close/>
                  <a:moveTo>
                    <a:pt x="11715" y="3535"/>
                  </a:moveTo>
                  <a:cubicBezTo>
                    <a:pt x="12447" y="1964"/>
                    <a:pt x="13546" y="785"/>
                    <a:pt x="15010" y="0"/>
                  </a:cubicBezTo>
                  <a:cubicBezTo>
                    <a:pt x="15376" y="0"/>
                    <a:pt x="16108" y="0"/>
                    <a:pt x="16475" y="0"/>
                  </a:cubicBezTo>
                  <a:cubicBezTo>
                    <a:pt x="14644" y="1178"/>
                    <a:pt x="13180" y="2356"/>
                    <a:pt x="11715" y="3535"/>
                  </a:cubicBezTo>
                  <a:close/>
                  <a:moveTo>
                    <a:pt x="12814" y="3535"/>
                  </a:moveTo>
                  <a:cubicBezTo>
                    <a:pt x="14644" y="2356"/>
                    <a:pt x="16841" y="1571"/>
                    <a:pt x="19403" y="1178"/>
                  </a:cubicBezTo>
                  <a:cubicBezTo>
                    <a:pt x="19037" y="785"/>
                    <a:pt x="18671" y="785"/>
                    <a:pt x="18305" y="393"/>
                  </a:cubicBezTo>
                  <a:cubicBezTo>
                    <a:pt x="16108" y="1178"/>
                    <a:pt x="14278" y="2356"/>
                    <a:pt x="12814" y="3535"/>
                  </a:cubicBezTo>
                  <a:close/>
                  <a:moveTo>
                    <a:pt x="12814" y="4320"/>
                  </a:moveTo>
                  <a:cubicBezTo>
                    <a:pt x="12814" y="9818"/>
                    <a:pt x="12814" y="14924"/>
                    <a:pt x="12814" y="20422"/>
                  </a:cubicBezTo>
                  <a:cubicBezTo>
                    <a:pt x="15742" y="19636"/>
                    <a:pt x="18671" y="18851"/>
                    <a:pt x="21600" y="18458"/>
                  </a:cubicBezTo>
                  <a:cubicBezTo>
                    <a:pt x="21600" y="12960"/>
                    <a:pt x="21600" y="7462"/>
                    <a:pt x="21600" y="2356"/>
                  </a:cubicBezTo>
                  <a:cubicBezTo>
                    <a:pt x="18305" y="2749"/>
                    <a:pt x="15742" y="3142"/>
                    <a:pt x="12814" y="4320"/>
                  </a:cubicBezTo>
                  <a:close/>
                  <a:moveTo>
                    <a:pt x="8420" y="4320"/>
                  </a:moveTo>
                  <a:cubicBezTo>
                    <a:pt x="8420" y="9818"/>
                    <a:pt x="8420" y="14924"/>
                    <a:pt x="8420" y="20422"/>
                  </a:cubicBezTo>
                  <a:cubicBezTo>
                    <a:pt x="5858" y="19636"/>
                    <a:pt x="2929" y="18851"/>
                    <a:pt x="0" y="18458"/>
                  </a:cubicBezTo>
                  <a:cubicBezTo>
                    <a:pt x="0" y="12960"/>
                    <a:pt x="0" y="7462"/>
                    <a:pt x="0" y="2356"/>
                  </a:cubicBezTo>
                  <a:cubicBezTo>
                    <a:pt x="2929" y="2749"/>
                    <a:pt x="5858" y="3142"/>
                    <a:pt x="8420" y="432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pPr algn="l" defTabSz="24384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6350439" y="7895525"/>
              <a:ext cx="2438401" cy="2438401"/>
            </a:xfrm>
            <a:prstGeom prst="ellipse">
              <a:avLst/>
            </a:prstGeom>
            <a:solidFill>
              <a:srgbClr val="615F5C"/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defTabSz="2438400">
                <a:defRPr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7061789" y="8631909"/>
              <a:ext cx="1015715" cy="965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8337"/>
                  </a:moveTo>
                  <a:cubicBezTo>
                    <a:pt x="15840" y="8337"/>
                    <a:pt x="15840" y="8337"/>
                    <a:pt x="15840" y="8337"/>
                  </a:cubicBezTo>
                  <a:cubicBezTo>
                    <a:pt x="15840" y="3032"/>
                    <a:pt x="15840" y="3032"/>
                    <a:pt x="15840" y="3032"/>
                  </a:cubicBezTo>
                  <a:cubicBezTo>
                    <a:pt x="15120" y="3789"/>
                    <a:pt x="15120" y="3789"/>
                    <a:pt x="15120" y="3789"/>
                  </a:cubicBezTo>
                  <a:cubicBezTo>
                    <a:pt x="15120" y="4168"/>
                    <a:pt x="15120" y="4168"/>
                    <a:pt x="15120" y="4168"/>
                  </a:cubicBezTo>
                  <a:cubicBezTo>
                    <a:pt x="14760" y="3789"/>
                    <a:pt x="14760" y="3789"/>
                    <a:pt x="14760" y="3789"/>
                  </a:cubicBezTo>
                  <a:cubicBezTo>
                    <a:pt x="9000" y="1516"/>
                    <a:pt x="9000" y="1516"/>
                    <a:pt x="9000" y="1516"/>
                  </a:cubicBezTo>
                  <a:cubicBezTo>
                    <a:pt x="5760" y="1516"/>
                    <a:pt x="5760" y="1516"/>
                    <a:pt x="5760" y="1516"/>
                  </a:cubicBezTo>
                  <a:cubicBezTo>
                    <a:pt x="5760" y="8337"/>
                    <a:pt x="5760" y="8337"/>
                    <a:pt x="5760" y="8337"/>
                  </a:cubicBezTo>
                  <a:close/>
                  <a:moveTo>
                    <a:pt x="18720" y="18189"/>
                  </a:moveTo>
                  <a:cubicBezTo>
                    <a:pt x="18720" y="20463"/>
                    <a:pt x="18720" y="20463"/>
                    <a:pt x="18720" y="20463"/>
                  </a:cubicBezTo>
                  <a:cubicBezTo>
                    <a:pt x="18720" y="21600"/>
                    <a:pt x="18720" y="21600"/>
                    <a:pt x="1872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3960" y="21600"/>
                    <a:pt x="3960" y="21600"/>
                    <a:pt x="3960" y="21600"/>
                  </a:cubicBezTo>
                  <a:cubicBezTo>
                    <a:pt x="2880" y="21600"/>
                    <a:pt x="2880" y="21600"/>
                    <a:pt x="2880" y="21600"/>
                  </a:cubicBezTo>
                  <a:cubicBezTo>
                    <a:pt x="2880" y="20463"/>
                    <a:pt x="2880" y="20463"/>
                    <a:pt x="2880" y="20463"/>
                  </a:cubicBezTo>
                  <a:cubicBezTo>
                    <a:pt x="2880" y="18189"/>
                    <a:pt x="2880" y="18189"/>
                    <a:pt x="2880" y="18189"/>
                  </a:cubicBezTo>
                  <a:cubicBezTo>
                    <a:pt x="2160" y="18189"/>
                    <a:pt x="2160" y="18189"/>
                    <a:pt x="2160" y="18189"/>
                  </a:cubicBezTo>
                  <a:cubicBezTo>
                    <a:pt x="1080" y="18189"/>
                    <a:pt x="0" y="17053"/>
                    <a:pt x="0" y="15916"/>
                  </a:cubicBezTo>
                  <a:cubicBezTo>
                    <a:pt x="0" y="9474"/>
                    <a:pt x="0" y="9474"/>
                    <a:pt x="0" y="9474"/>
                  </a:cubicBezTo>
                  <a:cubicBezTo>
                    <a:pt x="0" y="7958"/>
                    <a:pt x="1080" y="6821"/>
                    <a:pt x="2160" y="6821"/>
                  </a:cubicBezTo>
                  <a:cubicBezTo>
                    <a:pt x="4320" y="6821"/>
                    <a:pt x="4320" y="6821"/>
                    <a:pt x="4320" y="6821"/>
                  </a:cubicBezTo>
                  <a:cubicBezTo>
                    <a:pt x="4320" y="758"/>
                    <a:pt x="4320" y="758"/>
                    <a:pt x="4320" y="758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5040" y="0"/>
                    <a:pt x="5040" y="0"/>
                    <a:pt x="5040" y="0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16560" y="1137"/>
                    <a:pt x="16560" y="1137"/>
                    <a:pt x="16560" y="1137"/>
                  </a:cubicBezTo>
                  <a:cubicBezTo>
                    <a:pt x="17280" y="1137"/>
                    <a:pt x="17280" y="1137"/>
                    <a:pt x="17280" y="1137"/>
                  </a:cubicBezTo>
                  <a:cubicBezTo>
                    <a:pt x="17280" y="1895"/>
                    <a:pt x="17280" y="1895"/>
                    <a:pt x="17280" y="1895"/>
                  </a:cubicBezTo>
                  <a:cubicBezTo>
                    <a:pt x="17280" y="6821"/>
                    <a:pt x="17280" y="6821"/>
                    <a:pt x="17280" y="6821"/>
                  </a:cubicBezTo>
                  <a:cubicBezTo>
                    <a:pt x="19080" y="6821"/>
                    <a:pt x="19080" y="6821"/>
                    <a:pt x="19080" y="6821"/>
                  </a:cubicBezTo>
                  <a:cubicBezTo>
                    <a:pt x="20520" y="6821"/>
                    <a:pt x="21600" y="7958"/>
                    <a:pt x="21600" y="9474"/>
                  </a:cubicBezTo>
                  <a:cubicBezTo>
                    <a:pt x="21600" y="15916"/>
                    <a:pt x="21600" y="15916"/>
                    <a:pt x="21600" y="15916"/>
                  </a:cubicBezTo>
                  <a:cubicBezTo>
                    <a:pt x="21600" y="17053"/>
                    <a:pt x="20520" y="18189"/>
                    <a:pt x="19080" y="18189"/>
                  </a:cubicBezTo>
                  <a:cubicBezTo>
                    <a:pt x="18720" y="18189"/>
                    <a:pt x="18720" y="18189"/>
                    <a:pt x="18720" y="18189"/>
                  </a:cubicBezTo>
                  <a:close/>
                  <a:moveTo>
                    <a:pt x="5040" y="18189"/>
                  </a:moveTo>
                  <a:cubicBezTo>
                    <a:pt x="5040" y="19326"/>
                    <a:pt x="5040" y="19326"/>
                    <a:pt x="5040" y="19326"/>
                  </a:cubicBezTo>
                  <a:cubicBezTo>
                    <a:pt x="16920" y="19326"/>
                    <a:pt x="16920" y="19326"/>
                    <a:pt x="16920" y="19326"/>
                  </a:cubicBezTo>
                  <a:cubicBezTo>
                    <a:pt x="16920" y="18189"/>
                    <a:pt x="16920" y="18189"/>
                    <a:pt x="16920" y="18189"/>
                  </a:cubicBezTo>
                  <a:cubicBezTo>
                    <a:pt x="5040" y="18189"/>
                    <a:pt x="5040" y="18189"/>
                    <a:pt x="5040" y="18189"/>
                  </a:cubicBezTo>
                  <a:close/>
                  <a:moveTo>
                    <a:pt x="7560" y="6442"/>
                  </a:moveTo>
                  <a:cubicBezTo>
                    <a:pt x="14400" y="6442"/>
                    <a:pt x="14400" y="6442"/>
                    <a:pt x="14400" y="6442"/>
                  </a:cubicBezTo>
                  <a:cubicBezTo>
                    <a:pt x="14400" y="6821"/>
                    <a:pt x="14400" y="6821"/>
                    <a:pt x="14400" y="6821"/>
                  </a:cubicBezTo>
                  <a:cubicBezTo>
                    <a:pt x="7560" y="6821"/>
                    <a:pt x="7560" y="6821"/>
                    <a:pt x="7560" y="6821"/>
                  </a:cubicBezTo>
                  <a:cubicBezTo>
                    <a:pt x="7560" y="6442"/>
                    <a:pt x="7560" y="6442"/>
                    <a:pt x="7560" y="6442"/>
                  </a:cubicBezTo>
                  <a:close/>
                  <a:moveTo>
                    <a:pt x="7560" y="4926"/>
                  </a:moveTo>
                  <a:cubicBezTo>
                    <a:pt x="14040" y="4926"/>
                    <a:pt x="14040" y="4926"/>
                    <a:pt x="14040" y="4926"/>
                  </a:cubicBezTo>
                  <a:cubicBezTo>
                    <a:pt x="14040" y="5305"/>
                    <a:pt x="14040" y="5305"/>
                    <a:pt x="14040" y="5305"/>
                  </a:cubicBezTo>
                  <a:cubicBezTo>
                    <a:pt x="7560" y="5305"/>
                    <a:pt x="7560" y="5305"/>
                    <a:pt x="7560" y="5305"/>
                  </a:cubicBezTo>
                  <a:cubicBezTo>
                    <a:pt x="7560" y="4926"/>
                    <a:pt x="7560" y="4926"/>
                    <a:pt x="7560" y="4926"/>
                  </a:cubicBezTo>
                  <a:close/>
                  <a:moveTo>
                    <a:pt x="7560" y="3411"/>
                  </a:moveTo>
                  <a:cubicBezTo>
                    <a:pt x="10800" y="3411"/>
                    <a:pt x="10800" y="3411"/>
                    <a:pt x="10800" y="3411"/>
                  </a:cubicBezTo>
                  <a:cubicBezTo>
                    <a:pt x="10800" y="3789"/>
                    <a:pt x="10800" y="3789"/>
                    <a:pt x="10800" y="3789"/>
                  </a:cubicBezTo>
                  <a:cubicBezTo>
                    <a:pt x="7560" y="3789"/>
                    <a:pt x="7560" y="3789"/>
                    <a:pt x="7560" y="3789"/>
                  </a:cubicBezTo>
                  <a:cubicBezTo>
                    <a:pt x="7560" y="3411"/>
                    <a:pt x="7560" y="3411"/>
                    <a:pt x="7560" y="3411"/>
                  </a:cubicBezTo>
                  <a:close/>
                  <a:moveTo>
                    <a:pt x="15480" y="2274"/>
                  </a:moveTo>
                  <a:cubicBezTo>
                    <a:pt x="14760" y="3411"/>
                    <a:pt x="14760" y="3411"/>
                    <a:pt x="14760" y="3411"/>
                  </a:cubicBezTo>
                  <a:cubicBezTo>
                    <a:pt x="10800" y="1895"/>
                    <a:pt x="10800" y="1895"/>
                    <a:pt x="10800" y="1895"/>
                  </a:cubicBezTo>
                  <a:lnTo>
                    <a:pt x="15480" y="2274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pPr algn="l" defTabSz="24384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14714909" y="7986402"/>
              <a:ext cx="2438401" cy="2438401"/>
            </a:xfrm>
            <a:prstGeom prst="ellipse">
              <a:avLst/>
            </a:prstGeom>
            <a:solidFill>
              <a:srgbClr val="615F5C"/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defTabSz="2438400">
                <a:defRPr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15486059" y="8610600"/>
              <a:ext cx="896116" cy="1190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32" y="7406"/>
                  </a:moveTo>
                  <a:cubicBezTo>
                    <a:pt x="17932" y="7406"/>
                    <a:pt x="17932" y="7406"/>
                    <a:pt x="17932" y="7406"/>
                  </a:cubicBezTo>
                  <a:cubicBezTo>
                    <a:pt x="18340" y="7714"/>
                    <a:pt x="18340" y="7714"/>
                    <a:pt x="18340" y="7714"/>
                  </a:cubicBezTo>
                  <a:cubicBezTo>
                    <a:pt x="18340" y="7714"/>
                    <a:pt x="18340" y="7714"/>
                    <a:pt x="18340" y="7714"/>
                  </a:cubicBezTo>
                  <a:cubicBezTo>
                    <a:pt x="18340" y="8331"/>
                    <a:pt x="18340" y="8949"/>
                    <a:pt x="17932" y="9566"/>
                  </a:cubicBezTo>
                  <a:cubicBezTo>
                    <a:pt x="17525" y="9874"/>
                    <a:pt x="17525" y="10183"/>
                    <a:pt x="17117" y="10491"/>
                  </a:cubicBezTo>
                  <a:cubicBezTo>
                    <a:pt x="16302" y="11417"/>
                    <a:pt x="15487" y="12343"/>
                    <a:pt x="14672" y="13269"/>
                  </a:cubicBezTo>
                  <a:cubicBezTo>
                    <a:pt x="13449" y="13886"/>
                    <a:pt x="12226" y="14503"/>
                    <a:pt x="10596" y="14503"/>
                  </a:cubicBezTo>
                  <a:cubicBezTo>
                    <a:pt x="9374" y="14503"/>
                    <a:pt x="8151" y="13886"/>
                    <a:pt x="6928" y="13269"/>
                  </a:cubicBezTo>
                  <a:cubicBezTo>
                    <a:pt x="5706" y="12343"/>
                    <a:pt x="4891" y="11417"/>
                    <a:pt x="4483" y="10491"/>
                  </a:cubicBezTo>
                  <a:cubicBezTo>
                    <a:pt x="4075" y="10183"/>
                    <a:pt x="3668" y="9874"/>
                    <a:pt x="3668" y="9566"/>
                  </a:cubicBezTo>
                  <a:cubicBezTo>
                    <a:pt x="3260" y="8949"/>
                    <a:pt x="3260" y="8640"/>
                    <a:pt x="3260" y="7714"/>
                  </a:cubicBezTo>
                  <a:cubicBezTo>
                    <a:pt x="3260" y="7714"/>
                    <a:pt x="3260" y="7714"/>
                    <a:pt x="3260" y="7714"/>
                  </a:cubicBezTo>
                  <a:cubicBezTo>
                    <a:pt x="3668" y="7406"/>
                    <a:pt x="3668" y="7406"/>
                    <a:pt x="3668" y="7406"/>
                  </a:cubicBezTo>
                  <a:cubicBezTo>
                    <a:pt x="3668" y="7406"/>
                    <a:pt x="3668" y="7406"/>
                    <a:pt x="3668" y="7406"/>
                  </a:cubicBezTo>
                  <a:cubicBezTo>
                    <a:pt x="3668" y="7097"/>
                    <a:pt x="3668" y="7097"/>
                    <a:pt x="3668" y="6789"/>
                  </a:cubicBezTo>
                  <a:cubicBezTo>
                    <a:pt x="2853" y="6789"/>
                    <a:pt x="2038" y="6480"/>
                    <a:pt x="1223" y="6480"/>
                  </a:cubicBezTo>
                  <a:cubicBezTo>
                    <a:pt x="1223" y="6171"/>
                    <a:pt x="1223" y="5863"/>
                    <a:pt x="1223" y="5246"/>
                  </a:cubicBezTo>
                  <a:cubicBezTo>
                    <a:pt x="2445" y="5246"/>
                    <a:pt x="2445" y="5246"/>
                    <a:pt x="2445" y="5246"/>
                  </a:cubicBezTo>
                  <a:cubicBezTo>
                    <a:pt x="2445" y="3394"/>
                    <a:pt x="4075" y="1543"/>
                    <a:pt x="6521" y="617"/>
                  </a:cubicBezTo>
                  <a:cubicBezTo>
                    <a:pt x="7743" y="4629"/>
                    <a:pt x="7743" y="4629"/>
                    <a:pt x="7743" y="4629"/>
                  </a:cubicBezTo>
                  <a:cubicBezTo>
                    <a:pt x="8558" y="4629"/>
                    <a:pt x="8558" y="4629"/>
                    <a:pt x="8558" y="4629"/>
                  </a:cubicBezTo>
                  <a:cubicBezTo>
                    <a:pt x="8558" y="0"/>
                    <a:pt x="8558" y="0"/>
                    <a:pt x="8558" y="0"/>
                  </a:cubicBezTo>
                  <a:cubicBezTo>
                    <a:pt x="9374" y="0"/>
                    <a:pt x="9781" y="0"/>
                    <a:pt x="10596" y="0"/>
                  </a:cubicBezTo>
                  <a:cubicBezTo>
                    <a:pt x="11004" y="0"/>
                    <a:pt x="11819" y="0"/>
                    <a:pt x="12634" y="0"/>
                  </a:cubicBezTo>
                  <a:cubicBezTo>
                    <a:pt x="12634" y="4629"/>
                    <a:pt x="12634" y="4629"/>
                    <a:pt x="12634" y="4629"/>
                  </a:cubicBezTo>
                  <a:cubicBezTo>
                    <a:pt x="13449" y="4629"/>
                    <a:pt x="13449" y="4629"/>
                    <a:pt x="13449" y="4629"/>
                  </a:cubicBezTo>
                  <a:cubicBezTo>
                    <a:pt x="14672" y="617"/>
                    <a:pt x="14672" y="617"/>
                    <a:pt x="14672" y="617"/>
                  </a:cubicBezTo>
                  <a:cubicBezTo>
                    <a:pt x="17117" y="1543"/>
                    <a:pt x="18747" y="3394"/>
                    <a:pt x="18747" y="5246"/>
                  </a:cubicBezTo>
                  <a:cubicBezTo>
                    <a:pt x="19562" y="5246"/>
                    <a:pt x="19562" y="5246"/>
                    <a:pt x="19562" y="5246"/>
                  </a:cubicBezTo>
                  <a:cubicBezTo>
                    <a:pt x="19562" y="5863"/>
                    <a:pt x="19562" y="6171"/>
                    <a:pt x="19562" y="6480"/>
                  </a:cubicBezTo>
                  <a:cubicBezTo>
                    <a:pt x="19155" y="6480"/>
                    <a:pt x="18340" y="6789"/>
                    <a:pt x="17932" y="6789"/>
                  </a:cubicBezTo>
                  <a:cubicBezTo>
                    <a:pt x="17932" y="7097"/>
                    <a:pt x="17932" y="7097"/>
                    <a:pt x="17932" y="7406"/>
                  </a:cubicBezTo>
                  <a:close/>
                  <a:moveTo>
                    <a:pt x="15487" y="7097"/>
                  </a:moveTo>
                  <a:cubicBezTo>
                    <a:pt x="12634" y="7406"/>
                    <a:pt x="9374" y="7406"/>
                    <a:pt x="6521" y="7406"/>
                  </a:cubicBezTo>
                  <a:cubicBezTo>
                    <a:pt x="5706" y="8023"/>
                    <a:pt x="5706" y="8023"/>
                    <a:pt x="5706" y="8023"/>
                  </a:cubicBezTo>
                  <a:cubicBezTo>
                    <a:pt x="5706" y="8023"/>
                    <a:pt x="5298" y="8023"/>
                    <a:pt x="4891" y="8023"/>
                  </a:cubicBezTo>
                  <a:cubicBezTo>
                    <a:pt x="4483" y="8023"/>
                    <a:pt x="4483" y="8023"/>
                    <a:pt x="4483" y="8023"/>
                  </a:cubicBezTo>
                  <a:cubicBezTo>
                    <a:pt x="4483" y="8023"/>
                    <a:pt x="4483" y="8023"/>
                    <a:pt x="4483" y="8023"/>
                  </a:cubicBezTo>
                  <a:cubicBezTo>
                    <a:pt x="4483" y="8640"/>
                    <a:pt x="4483" y="8949"/>
                    <a:pt x="4483" y="9257"/>
                  </a:cubicBezTo>
                  <a:cubicBezTo>
                    <a:pt x="4891" y="9566"/>
                    <a:pt x="4891" y="9566"/>
                    <a:pt x="5298" y="9566"/>
                  </a:cubicBezTo>
                  <a:cubicBezTo>
                    <a:pt x="5706" y="9874"/>
                    <a:pt x="5706" y="9874"/>
                    <a:pt x="5706" y="9874"/>
                  </a:cubicBezTo>
                  <a:cubicBezTo>
                    <a:pt x="5706" y="9874"/>
                    <a:pt x="5706" y="9874"/>
                    <a:pt x="5706" y="9874"/>
                  </a:cubicBezTo>
                  <a:cubicBezTo>
                    <a:pt x="6113" y="11109"/>
                    <a:pt x="6928" y="12034"/>
                    <a:pt x="7743" y="12651"/>
                  </a:cubicBezTo>
                  <a:cubicBezTo>
                    <a:pt x="8558" y="13269"/>
                    <a:pt x="9781" y="13577"/>
                    <a:pt x="10596" y="13577"/>
                  </a:cubicBezTo>
                  <a:cubicBezTo>
                    <a:pt x="11819" y="13577"/>
                    <a:pt x="13042" y="13269"/>
                    <a:pt x="13857" y="12651"/>
                  </a:cubicBezTo>
                  <a:cubicBezTo>
                    <a:pt x="14672" y="12034"/>
                    <a:pt x="15487" y="11109"/>
                    <a:pt x="15894" y="9874"/>
                  </a:cubicBezTo>
                  <a:cubicBezTo>
                    <a:pt x="15894" y="9874"/>
                    <a:pt x="15894" y="9874"/>
                    <a:pt x="15894" y="9874"/>
                  </a:cubicBezTo>
                  <a:cubicBezTo>
                    <a:pt x="16302" y="9566"/>
                    <a:pt x="16302" y="9566"/>
                    <a:pt x="16302" y="9566"/>
                  </a:cubicBezTo>
                  <a:cubicBezTo>
                    <a:pt x="16709" y="9566"/>
                    <a:pt x="16709" y="9566"/>
                    <a:pt x="16709" y="9257"/>
                  </a:cubicBezTo>
                  <a:cubicBezTo>
                    <a:pt x="17117" y="8949"/>
                    <a:pt x="17117" y="8640"/>
                    <a:pt x="17117" y="8023"/>
                  </a:cubicBezTo>
                  <a:cubicBezTo>
                    <a:pt x="17117" y="8023"/>
                    <a:pt x="17117" y="8023"/>
                    <a:pt x="17117" y="8023"/>
                  </a:cubicBezTo>
                  <a:cubicBezTo>
                    <a:pt x="17117" y="8023"/>
                    <a:pt x="17117" y="8023"/>
                    <a:pt x="17117" y="8023"/>
                  </a:cubicBezTo>
                  <a:cubicBezTo>
                    <a:pt x="16709" y="8023"/>
                    <a:pt x="16302" y="8023"/>
                    <a:pt x="15894" y="8023"/>
                  </a:cubicBezTo>
                  <a:cubicBezTo>
                    <a:pt x="15487" y="7097"/>
                    <a:pt x="15487" y="7097"/>
                    <a:pt x="15487" y="7097"/>
                  </a:cubicBezTo>
                  <a:close/>
                  <a:moveTo>
                    <a:pt x="2853" y="14503"/>
                  </a:moveTo>
                  <a:cubicBezTo>
                    <a:pt x="3260" y="14503"/>
                    <a:pt x="3668" y="14503"/>
                    <a:pt x="4075" y="14503"/>
                  </a:cubicBezTo>
                  <a:cubicBezTo>
                    <a:pt x="4075" y="21600"/>
                    <a:pt x="4075" y="21600"/>
                    <a:pt x="4075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9440"/>
                    <a:pt x="408" y="16354"/>
                    <a:pt x="2853" y="14503"/>
                  </a:cubicBezTo>
                  <a:close/>
                  <a:moveTo>
                    <a:pt x="5706" y="14503"/>
                  </a:moveTo>
                  <a:cubicBezTo>
                    <a:pt x="5706" y="14503"/>
                    <a:pt x="5706" y="14503"/>
                    <a:pt x="5706" y="14503"/>
                  </a:cubicBezTo>
                  <a:cubicBezTo>
                    <a:pt x="6928" y="15429"/>
                    <a:pt x="8558" y="16046"/>
                    <a:pt x="10596" y="16046"/>
                  </a:cubicBezTo>
                  <a:cubicBezTo>
                    <a:pt x="12634" y="16046"/>
                    <a:pt x="14264" y="15429"/>
                    <a:pt x="15487" y="14503"/>
                  </a:cubicBezTo>
                  <a:cubicBezTo>
                    <a:pt x="15487" y="17589"/>
                    <a:pt x="15487" y="17589"/>
                    <a:pt x="15487" y="17589"/>
                  </a:cubicBezTo>
                  <a:cubicBezTo>
                    <a:pt x="5706" y="17589"/>
                    <a:pt x="5706" y="17589"/>
                    <a:pt x="5706" y="17589"/>
                  </a:cubicBezTo>
                  <a:cubicBezTo>
                    <a:pt x="5706" y="14503"/>
                    <a:pt x="5706" y="14503"/>
                    <a:pt x="5706" y="14503"/>
                  </a:cubicBezTo>
                  <a:close/>
                  <a:moveTo>
                    <a:pt x="17525" y="14503"/>
                  </a:moveTo>
                  <a:cubicBezTo>
                    <a:pt x="17525" y="14503"/>
                    <a:pt x="17932" y="14503"/>
                    <a:pt x="18340" y="14503"/>
                  </a:cubicBezTo>
                  <a:cubicBezTo>
                    <a:pt x="20377" y="15737"/>
                    <a:pt x="21600" y="19131"/>
                    <a:pt x="21600" y="21600"/>
                  </a:cubicBezTo>
                  <a:cubicBezTo>
                    <a:pt x="17525" y="21600"/>
                    <a:pt x="17525" y="21600"/>
                    <a:pt x="17525" y="21600"/>
                  </a:cubicBezTo>
                  <a:cubicBezTo>
                    <a:pt x="17525" y="14503"/>
                    <a:pt x="17525" y="14503"/>
                    <a:pt x="17525" y="14503"/>
                  </a:cubicBezTo>
                  <a:close/>
                  <a:moveTo>
                    <a:pt x="15487" y="21600"/>
                  </a:moveTo>
                  <a:cubicBezTo>
                    <a:pt x="5706" y="21600"/>
                    <a:pt x="5706" y="21600"/>
                    <a:pt x="5706" y="21600"/>
                  </a:cubicBezTo>
                  <a:cubicBezTo>
                    <a:pt x="5706" y="19440"/>
                    <a:pt x="5706" y="19440"/>
                    <a:pt x="5706" y="19440"/>
                  </a:cubicBezTo>
                  <a:cubicBezTo>
                    <a:pt x="15487" y="19440"/>
                    <a:pt x="15487" y="19440"/>
                    <a:pt x="15487" y="19440"/>
                  </a:cubicBezTo>
                  <a:lnTo>
                    <a:pt x="15487" y="216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21919" tIns="121919" rIns="121919" bIns="121919"/>
            <a:lstStyle/>
            <a:p>
              <a:pPr algn="l" defTabSz="24384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4589831" y="5548208"/>
              <a:ext cx="2923541" cy="773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21919" tIns="121919" rIns="121919" bIns="121919">
              <a:spAutoFit/>
            </a:bodyPr>
            <a:lstStyle>
              <a:lvl1pPr algn="l" defTabSz="2438400">
                <a:defRPr>
                  <a:solidFill>
                    <a:srgbClr val="0D0D0D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内部茶话会</a:t>
              </a: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5713618" y="10656451"/>
              <a:ext cx="3456941" cy="773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21919" tIns="121919" rIns="121919" bIns="121919">
              <a:spAutoFit/>
            </a:bodyPr>
            <a:lstStyle>
              <a:lvl1pPr algn="l" defTabSz="2438400">
                <a:defRPr>
                  <a:solidFill>
                    <a:srgbClr val="0D0D0D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办公设备培训</a:t>
              </a: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14026951" y="10713464"/>
              <a:ext cx="3456941" cy="7739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21919" tIns="121919" rIns="121919" bIns="121919">
              <a:spAutoFit/>
            </a:bodyPr>
            <a:lstStyle>
              <a:lvl1pPr algn="l" defTabSz="2438400">
                <a:defRPr>
                  <a:solidFill>
                    <a:srgbClr val="0D0D0D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项目实地考察</a:t>
              </a: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7852814" y="6004504"/>
              <a:ext cx="2939264" cy="892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121919" tIns="121919" rIns="121919" bIns="121919">
              <a:spAutoFit/>
            </a:bodyPr>
            <a:lstStyle>
              <a:lvl1pPr algn="l" defTabSz="2438400">
                <a:defRPr>
                  <a:solidFill>
                    <a:srgbClr val="0D0D0D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lang="zh-CN" altLang="en-US" dirty="0"/>
                <a:t>读书分享会</a:t>
              </a:r>
              <a:endParaRPr dirty="0"/>
            </a:p>
          </p:txBody>
        </p:sp>
        <p:sp>
          <p:nvSpPr>
            <p:cNvPr id="1373" name="Shape 1373"/>
            <p:cNvSpPr/>
            <p:nvPr/>
          </p:nvSpPr>
          <p:spPr>
            <a:xfrm flipH="1" flipV="1">
              <a:off x="7423159" y="4605874"/>
              <a:ext cx="2059524" cy="1235593"/>
            </a:xfrm>
            <a:prstGeom prst="line">
              <a:avLst/>
            </a:prstGeom>
            <a:ln w="12700">
              <a:solidFill>
                <a:srgbClr val="7FBF2F"/>
              </a:solidFill>
            </a:ln>
          </p:spPr>
          <p:txBody>
            <a:bodyPr lIns="121919" tIns="121919" rIns="121919" bIns="121919"/>
            <a:lstStyle/>
            <a:p>
              <a:pPr algn="l"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 flipV="1">
              <a:off x="8848653" y="8220011"/>
              <a:ext cx="634031" cy="390590"/>
            </a:xfrm>
            <a:prstGeom prst="line">
              <a:avLst/>
            </a:prstGeom>
            <a:ln w="12700">
              <a:solidFill>
                <a:srgbClr val="7FBF2F"/>
              </a:solidFill>
            </a:ln>
          </p:spPr>
          <p:txBody>
            <a:bodyPr lIns="121919" tIns="121919" rIns="121919" bIns="121919"/>
            <a:lstStyle/>
            <a:p>
              <a:pPr algn="l"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1A661B6-798B-4220-9103-99B83F5B20D9}"/>
                </a:ext>
              </a:extLst>
            </p:cNvPr>
            <p:cNvGrpSpPr/>
            <p:nvPr/>
          </p:nvGrpSpPr>
          <p:grpSpPr>
            <a:xfrm>
              <a:off x="9482666" y="4605869"/>
              <a:ext cx="5354355" cy="5012268"/>
              <a:chOff x="9482666" y="4605869"/>
              <a:chExt cx="5354355" cy="5012268"/>
            </a:xfrm>
          </p:grpSpPr>
          <p:sp>
            <p:nvSpPr>
              <p:cNvPr id="1359" name="Shape 1359"/>
              <p:cNvSpPr/>
              <p:nvPr/>
            </p:nvSpPr>
            <p:spPr>
              <a:xfrm>
                <a:off x="9482666" y="4605869"/>
                <a:ext cx="5012268" cy="5012268"/>
              </a:xfrm>
              <a:prstGeom prst="ellipse">
                <a:avLst/>
              </a:prstGeom>
              <a:solidFill>
                <a:srgbClr val="4B88BF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l">
                  <a:defRPr sz="5200">
                    <a:solidFill>
                      <a:srgbClr val="FFFFFF"/>
                    </a:solidFill>
                    <a:latin typeface="Heiti SC Medium"/>
                    <a:ea typeface="Heiti SC Medium"/>
                    <a:cs typeface="Heiti SC Medium"/>
                    <a:sym typeface="Heiti SC Medium"/>
                  </a:defRPr>
                </a:pPr>
                <a:endParaRPr/>
              </a:p>
            </p:txBody>
          </p:sp>
          <p:sp>
            <p:nvSpPr>
              <p:cNvPr id="1360" name="Shape 1360"/>
              <p:cNvSpPr/>
              <p:nvPr/>
            </p:nvSpPr>
            <p:spPr>
              <a:xfrm>
                <a:off x="11050125" y="6080759"/>
                <a:ext cx="2107963" cy="25298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121919" tIns="121919" rIns="121919" bIns="121919">
                <a:spAutoFit/>
              </a:bodyPr>
              <a:lstStyle/>
              <a:p>
                <a:pPr algn="l" defTabSz="2438400">
                  <a:defRPr sz="6400" b="1">
                    <a:solidFill>
                      <a:srgbClr val="FFFFFF"/>
                    </a:solidFill>
                    <a:latin typeface="微软雅黑 Light"/>
                    <a:ea typeface="微软雅黑 Light"/>
                    <a:cs typeface="微软雅黑 Light"/>
                    <a:sym typeface="微软雅黑 Light"/>
                  </a:defRPr>
                </a:pPr>
                <a:r>
                  <a:t>计划</a:t>
                </a:r>
              </a:p>
              <a:p>
                <a:pPr algn="l" defTabSz="2438400">
                  <a:defRPr sz="6400" b="1">
                    <a:solidFill>
                      <a:srgbClr val="FFFFFF"/>
                    </a:solidFill>
                    <a:latin typeface="微软雅黑 Light"/>
                    <a:ea typeface="微软雅黑 Light"/>
                    <a:cs typeface="微软雅黑 Light"/>
                    <a:sym typeface="微软雅黑 Light"/>
                  </a:defRPr>
                </a:pPr>
                <a:r>
                  <a:rPr dirty="0"/>
                  <a:t>安排</a:t>
                </a:r>
              </a:p>
            </p:txBody>
          </p:sp>
          <p:sp>
            <p:nvSpPr>
              <p:cNvPr id="1375" name="Shape 1375"/>
              <p:cNvSpPr/>
              <p:nvPr/>
            </p:nvSpPr>
            <p:spPr>
              <a:xfrm>
                <a:off x="14339753" y="8105253"/>
                <a:ext cx="497268" cy="310038"/>
              </a:xfrm>
              <a:prstGeom prst="line">
                <a:avLst/>
              </a:prstGeom>
              <a:ln w="12700">
                <a:solidFill>
                  <a:srgbClr val="7FBF2F"/>
                </a:solidFill>
              </a:ln>
            </p:spPr>
            <p:txBody>
              <a:bodyPr lIns="121919" tIns="121919" rIns="121919" bIns="121919"/>
              <a:lstStyle/>
              <a:p>
                <a:pPr algn="l" defTabSz="2438400">
                  <a:defRPr sz="4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376" name="Shape 1376"/>
            <p:cNvSpPr/>
            <p:nvPr/>
          </p:nvSpPr>
          <p:spPr>
            <a:xfrm flipV="1">
              <a:off x="14837028" y="4739064"/>
              <a:ext cx="2965332" cy="1446563"/>
            </a:xfrm>
            <a:prstGeom prst="line">
              <a:avLst/>
            </a:prstGeom>
            <a:ln w="12700">
              <a:solidFill>
                <a:srgbClr val="7FBF2F"/>
              </a:solidFill>
            </a:ln>
          </p:spPr>
          <p:txBody>
            <a:bodyPr lIns="121919" tIns="121919" rIns="121919" bIns="121919"/>
            <a:lstStyle/>
            <a:p>
              <a:pPr algn="l"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108018" y="11868376"/>
              <a:ext cx="22130233" cy="1"/>
            </a:xfrm>
            <a:prstGeom prst="line">
              <a:avLst/>
            </a:prstGeom>
            <a:ln w="12700">
              <a:solidFill>
                <a:srgbClr val="7FBF2F"/>
              </a:solidFill>
            </a:ln>
          </p:spPr>
          <p:txBody>
            <a:bodyPr lIns="121919" tIns="121919" rIns="121919" bIns="121919"/>
            <a:lstStyle/>
            <a:p>
              <a:pPr algn="l" defTabSz="2438400">
                <a:defRPr sz="4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378" name="Shape 1378"/>
          <p:cNvSpPr/>
          <p:nvPr/>
        </p:nvSpPr>
        <p:spPr>
          <a:xfrm>
            <a:off x="1146299" y="12249349"/>
            <a:ext cx="2209140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ct val="150000"/>
              </a:lnSpc>
              <a:defRPr sz="3600">
                <a:solidFill>
                  <a:srgbClr val="171E28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上面的排版形式已经非常清晰可读，而需要做的是更换文字而已，这句话可以变为简单的陈述性文本。</a:t>
            </a:r>
          </a:p>
        </p:txBody>
      </p:sp>
      <p:sp>
        <p:nvSpPr>
          <p:cNvPr id="1379" name="Shape 1379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1435" name="Shape 1435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8" grpId="0" animBg="1"/>
      <p:bldP spid="1379" grpId="0" animBg="1"/>
      <p:bldP spid="14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8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3" name="Shape 1584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3BD557B-7AF3-412F-AE9B-C203281C9AC2}"/>
              </a:ext>
            </a:extLst>
          </p:cNvPr>
          <p:cNvGrpSpPr/>
          <p:nvPr/>
        </p:nvGrpSpPr>
        <p:grpSpPr>
          <a:xfrm>
            <a:off x="2143410" y="3086348"/>
            <a:ext cx="19993099" cy="9974468"/>
            <a:chOff x="2143410" y="3086348"/>
            <a:chExt cx="19993099" cy="9974468"/>
          </a:xfrm>
        </p:grpSpPr>
        <p:sp>
          <p:nvSpPr>
            <p:cNvPr id="6" name="Shape 1518"/>
            <p:cNvSpPr/>
            <p:nvPr/>
          </p:nvSpPr>
          <p:spPr>
            <a:xfrm>
              <a:off x="2143410" y="3086348"/>
              <a:ext cx="8288779" cy="4285121"/>
            </a:xfrm>
            <a:prstGeom prst="rect">
              <a:avLst/>
            </a:prstGeom>
            <a:noFill/>
            <a:ln w="12700">
              <a:solidFill>
                <a:srgbClr val="D9D8DB"/>
              </a:solidFill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Shape 1518"/>
            <p:cNvSpPr/>
            <p:nvPr/>
          </p:nvSpPr>
          <p:spPr>
            <a:xfrm>
              <a:off x="13847730" y="3086348"/>
              <a:ext cx="8288779" cy="4285121"/>
            </a:xfrm>
            <a:prstGeom prst="rect">
              <a:avLst/>
            </a:prstGeom>
            <a:noFill/>
            <a:ln w="12700">
              <a:solidFill>
                <a:srgbClr val="D9D8DB"/>
              </a:solidFill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Shape 1518"/>
            <p:cNvSpPr/>
            <p:nvPr/>
          </p:nvSpPr>
          <p:spPr>
            <a:xfrm>
              <a:off x="13847730" y="8110297"/>
              <a:ext cx="8288779" cy="4285121"/>
            </a:xfrm>
            <a:prstGeom prst="rect">
              <a:avLst/>
            </a:prstGeom>
            <a:noFill/>
            <a:ln w="12700">
              <a:solidFill>
                <a:srgbClr val="D9D8DB"/>
              </a:solidFill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Shape 1518"/>
            <p:cNvSpPr/>
            <p:nvPr/>
          </p:nvSpPr>
          <p:spPr>
            <a:xfrm>
              <a:off x="2143410" y="8110297"/>
              <a:ext cx="8288779" cy="4285121"/>
            </a:xfrm>
            <a:prstGeom prst="rect">
              <a:avLst/>
            </a:prstGeom>
            <a:noFill/>
            <a:ln w="12700">
              <a:solidFill>
                <a:srgbClr val="D9D8DB"/>
              </a:solidFill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" name="Shape 1518"/>
            <p:cNvSpPr/>
            <p:nvPr/>
          </p:nvSpPr>
          <p:spPr>
            <a:xfrm>
              <a:off x="9181301" y="4787977"/>
              <a:ext cx="2640472" cy="2618663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" name="Shape 1518"/>
            <p:cNvSpPr/>
            <p:nvPr/>
          </p:nvSpPr>
          <p:spPr>
            <a:xfrm>
              <a:off x="12527494" y="4787977"/>
              <a:ext cx="2640472" cy="2618663"/>
            </a:xfrm>
            <a:prstGeom prst="rect">
              <a:avLst/>
            </a:prstGeom>
            <a:solidFill>
              <a:srgbClr val="7FBF2F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Shape 1518"/>
            <p:cNvSpPr/>
            <p:nvPr/>
          </p:nvSpPr>
          <p:spPr>
            <a:xfrm>
              <a:off x="12508088" y="8110297"/>
              <a:ext cx="2640472" cy="2618663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Shape 1518"/>
            <p:cNvSpPr/>
            <p:nvPr/>
          </p:nvSpPr>
          <p:spPr>
            <a:xfrm>
              <a:off x="9206362" y="8110297"/>
              <a:ext cx="2640472" cy="2618663"/>
            </a:xfrm>
            <a:prstGeom prst="rect">
              <a:avLst/>
            </a:prstGeom>
            <a:solidFill>
              <a:srgbClr val="7FBF2F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矩形 12"/>
            <p:cNvSpPr/>
            <p:nvPr/>
          </p:nvSpPr>
          <p:spPr>
            <a:xfrm>
              <a:off x="9993437" y="5228908"/>
              <a:ext cx="1066319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800" dirty="0">
                  <a:solidFill>
                    <a:srgbClr val="FFFFFF"/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S</a:t>
              </a:r>
              <a:endParaRPr lang="zh-CN" altLang="en-US" sz="16600" dirty="0">
                <a:solidFill>
                  <a:srgbClr val="FFFFFF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2938478" y="5228908"/>
              <a:ext cx="1883849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800" dirty="0">
                  <a:solidFill>
                    <a:srgbClr val="FFFFFF"/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W</a:t>
              </a:r>
              <a:endParaRPr lang="zh-CN" altLang="en-US" sz="16600" dirty="0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411363" y="8512969"/>
              <a:ext cx="938077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800" dirty="0">
                  <a:solidFill>
                    <a:srgbClr val="FFFFFF"/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T</a:t>
              </a:r>
              <a:endParaRPr lang="zh-CN" altLang="en-US" sz="16600" dirty="0">
                <a:solidFill>
                  <a:srgbClr val="FFFFFF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640564" y="8512969"/>
              <a:ext cx="1721945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800" dirty="0">
                  <a:solidFill>
                    <a:srgbClr val="FFFFFF"/>
                  </a:solidFill>
                  <a:latin typeface="Heiti SC Medium" charset="-122"/>
                  <a:ea typeface="Heiti SC Medium" charset="-122"/>
                  <a:cs typeface="Heiti SC Medium" charset="-122"/>
                </a:rPr>
                <a:t>O</a:t>
              </a:r>
              <a:endParaRPr lang="zh-CN" altLang="en-US" sz="16600" dirty="0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055734" y="4080091"/>
              <a:ext cx="37753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latin typeface="Heiti SC Medium" charset="-122"/>
                  <a:ea typeface="Heiti SC Medium" charset="-122"/>
                  <a:cs typeface="Heiti SC Medium" charset="-122"/>
                </a:rPr>
                <a:t>这里是您的标题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3055734" y="4773495"/>
              <a:ext cx="5474667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3200" dirty="0">
                  <a:solidFill>
                    <a:srgbClr val="73757E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这里是文本信息这里是文本信息这里是文本信息</a:t>
              </a:r>
            </a:p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lang="zh-CN" altLang="en-US" sz="3200" dirty="0">
                <a:solidFill>
                  <a:srgbClr val="73757E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lang="zh-CN" altLang="en-US" sz="3200" dirty="0">
                <a:solidFill>
                  <a:srgbClr val="73757E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055734" y="9320424"/>
              <a:ext cx="37753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latin typeface="Heiti SC Medium" charset="-122"/>
                  <a:ea typeface="Heiti SC Medium" charset="-122"/>
                  <a:cs typeface="Heiti SC Medium" charset="-122"/>
                </a:rPr>
                <a:t>这里是您的标题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055734" y="10013828"/>
              <a:ext cx="5474667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3200" dirty="0">
                  <a:solidFill>
                    <a:srgbClr val="73757E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这里是文本信息这里是文本信息这里是文本信息</a:t>
              </a:r>
            </a:p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lang="zh-CN" altLang="en-US" sz="3200" dirty="0">
                <a:solidFill>
                  <a:srgbClr val="73757E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lang="zh-CN" altLang="en-US" sz="3200" dirty="0">
                <a:solidFill>
                  <a:srgbClr val="73757E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6051835" y="9320424"/>
              <a:ext cx="37753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latin typeface="Heiti SC Medium" charset="-122"/>
                  <a:ea typeface="Heiti SC Medium" charset="-122"/>
                  <a:cs typeface="Heiti SC Medium" charset="-122"/>
                </a:rPr>
                <a:t>这里是您的标题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6051835" y="10013828"/>
              <a:ext cx="5474667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3200" dirty="0">
                  <a:solidFill>
                    <a:srgbClr val="73757E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这里是文本信息这里是文本信息这里是文本信息</a:t>
              </a:r>
            </a:p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lang="zh-CN" altLang="en-US" sz="3200" dirty="0">
                <a:solidFill>
                  <a:srgbClr val="73757E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lang="zh-CN" altLang="en-US" sz="3200" dirty="0">
                <a:solidFill>
                  <a:srgbClr val="73757E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6051835" y="4105935"/>
              <a:ext cx="37753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latin typeface="Heiti SC Medium" charset="-122"/>
                  <a:ea typeface="Heiti SC Medium" charset="-122"/>
                  <a:cs typeface="Heiti SC Medium" charset="-122"/>
                </a:rPr>
                <a:t>这里是您的标题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6051835" y="4799339"/>
              <a:ext cx="5474667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3200" dirty="0">
                  <a:solidFill>
                    <a:srgbClr val="73757E"/>
                  </a:solidFill>
                  <a:latin typeface="Heiti SC Light" charset="-122"/>
                  <a:ea typeface="Heiti SC Light" charset="-122"/>
                  <a:cs typeface="Heiti SC Light" charset="-122"/>
                </a:rPr>
                <a:t>这里是文本信息这里是文本信息这里是文本信息</a:t>
              </a:r>
            </a:p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lang="zh-CN" altLang="en-US" sz="3200" dirty="0">
                <a:solidFill>
                  <a:srgbClr val="73757E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  <a:p>
              <a:pPr algn="l" defTabSz="1828800">
                <a:lnSpc>
                  <a:spcPct val="150000"/>
                </a:lnSpc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lang="zh-CN" altLang="en-US" sz="3200" dirty="0">
                <a:solidFill>
                  <a:srgbClr val="73757E"/>
                </a:solidFill>
                <a:latin typeface="Heiti SC Light" charset="-122"/>
                <a:ea typeface="Heiti SC Light" charset="-122"/>
                <a:cs typeface="Heiti SC Light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50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542A36F-E66E-4441-A399-AE591D4985BE}"/>
              </a:ext>
            </a:extLst>
          </p:cNvPr>
          <p:cNvGrpSpPr/>
          <p:nvPr/>
        </p:nvGrpSpPr>
        <p:grpSpPr>
          <a:xfrm>
            <a:off x="2802235" y="3592873"/>
            <a:ext cx="18779530" cy="4719613"/>
            <a:chOff x="2802235" y="3592873"/>
            <a:chExt cx="18779530" cy="4719613"/>
          </a:xfrm>
        </p:grpSpPr>
        <p:sp>
          <p:nvSpPr>
            <p:cNvPr id="1437" name="Shape 1437"/>
            <p:cNvSpPr/>
            <p:nvPr/>
          </p:nvSpPr>
          <p:spPr>
            <a:xfrm>
              <a:off x="2833985" y="3592873"/>
              <a:ext cx="3490261" cy="4513709"/>
            </a:xfrm>
            <a:prstGeom prst="rect">
              <a:avLst/>
            </a:prstGeom>
            <a:ln w="63500">
              <a:solidFill>
                <a:srgbClr val="70B02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7909242" y="3592873"/>
              <a:ext cx="3490260" cy="4513709"/>
            </a:xfrm>
            <a:prstGeom prst="rect">
              <a:avLst/>
            </a:prstGeom>
            <a:ln w="63500">
              <a:solidFill>
                <a:srgbClr val="70B02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12984498" y="3592873"/>
              <a:ext cx="3490260" cy="4513709"/>
            </a:xfrm>
            <a:prstGeom prst="rect">
              <a:avLst/>
            </a:prstGeom>
            <a:ln w="63500">
              <a:solidFill>
                <a:srgbClr val="70B02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18059755" y="3592873"/>
              <a:ext cx="3490260" cy="4513709"/>
            </a:xfrm>
            <a:prstGeom prst="rect">
              <a:avLst/>
            </a:prstGeom>
            <a:ln w="63500">
              <a:solidFill>
                <a:srgbClr val="70B02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2802235" y="7212707"/>
              <a:ext cx="3553761" cy="1099779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7877492" y="7212707"/>
              <a:ext cx="3553760" cy="1099779"/>
            </a:xfrm>
            <a:prstGeom prst="rect">
              <a:avLst/>
            </a:prstGeom>
            <a:solidFill>
              <a:srgbClr val="70B020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12952748" y="7212707"/>
              <a:ext cx="3553760" cy="1099779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18028005" y="7212707"/>
              <a:ext cx="3553760" cy="1099779"/>
            </a:xfrm>
            <a:prstGeom prst="rect">
              <a:avLst/>
            </a:prstGeom>
            <a:solidFill>
              <a:srgbClr val="70B020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531365" y="7378802"/>
              <a:ext cx="2095501" cy="767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5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营业额</a:t>
              </a: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8606621" y="7378802"/>
              <a:ext cx="2095501" cy="767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5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项目数</a:t>
              </a: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14012078" y="7378802"/>
              <a:ext cx="1435101" cy="767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5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利润</a:t>
              </a: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18757134" y="7378802"/>
              <a:ext cx="2095501" cy="767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5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降成本</a:t>
              </a: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5517083" y="5465933"/>
              <a:ext cx="774701" cy="767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5200">
                  <a:solidFill>
                    <a:srgbClr val="46464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万</a:t>
              </a: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10291986" y="5465933"/>
              <a:ext cx="774701" cy="767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5200">
                  <a:solidFill>
                    <a:srgbClr val="46464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个</a:t>
              </a: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15731808" y="5465933"/>
              <a:ext cx="774701" cy="767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5200">
                  <a:solidFill>
                    <a:srgbClr val="46464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万</a:t>
              </a: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20316369" y="5465933"/>
              <a:ext cx="774701" cy="767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5200">
                  <a:solidFill>
                    <a:srgbClr val="46464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％</a:t>
              </a: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2831427" y="4358210"/>
              <a:ext cx="2795439" cy="2108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0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688</a:t>
              </a: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8338943" y="4358210"/>
              <a:ext cx="1901727" cy="2108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0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68</a:t>
              </a: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18359153" y="4358210"/>
              <a:ext cx="1901727" cy="2108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0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20</a:t>
              </a: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13149626" y="4358210"/>
              <a:ext cx="2795440" cy="2108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2000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230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65CC4AD-F9DD-4443-BB8F-DE982CBDECD7}"/>
              </a:ext>
            </a:extLst>
          </p:cNvPr>
          <p:cNvGrpSpPr/>
          <p:nvPr/>
        </p:nvGrpSpPr>
        <p:grpSpPr>
          <a:xfrm>
            <a:off x="4244127" y="10358636"/>
            <a:ext cx="15895747" cy="1304380"/>
            <a:chOff x="4244127" y="10358636"/>
            <a:chExt cx="15895747" cy="1304380"/>
          </a:xfrm>
        </p:grpSpPr>
        <p:sp>
          <p:nvSpPr>
            <p:cNvPr id="1449" name="Shape 1449"/>
            <p:cNvSpPr/>
            <p:nvPr/>
          </p:nvSpPr>
          <p:spPr>
            <a:xfrm>
              <a:off x="7117450" y="10358636"/>
              <a:ext cx="13022424" cy="1304380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10637811" y="10694976"/>
              <a:ext cx="5981701" cy="6316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lnSpc>
                  <a:spcPct val="120000"/>
                </a:lnSpc>
                <a:defRPr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具体内容安排，具体内容</a:t>
              </a: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244127" y="10386620"/>
              <a:ext cx="3543301" cy="12484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90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总结：</a:t>
              </a:r>
            </a:p>
          </p:txBody>
        </p:sp>
      </p:grpSp>
      <p:sp>
        <p:nvSpPr>
          <p:cNvPr id="1460" name="Shape 1460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1516" name="Shape 1516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" grpId="0" animBg="1"/>
      <p:bldP spid="15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3012" y="6864023"/>
            <a:ext cx="24390028" cy="685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 flipH="1">
            <a:off x="9329797" y="11085758"/>
            <a:ext cx="15063242" cy="263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EBF2F">
              <a:alpha val="725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0084976" y="3893118"/>
            <a:ext cx="517860" cy="2395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86741" tIns="86741" rIns="86741" bIns="86741">
            <a:spAutoFit/>
          </a:bodyPr>
          <a:lstStyle/>
          <a:p>
            <a:pPr marL="346516" lvl="1" indent="-529079" algn="l" defTabSz="1735592">
              <a:defRPr sz="3600" b="1">
                <a:solidFill>
                  <a:srgbClr val="78C16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5200"/>
          </a:p>
          <a:p>
            <a:pPr marL="346516" lvl="1" indent="-529079" defTabSz="1735592">
              <a:defRPr sz="9400">
                <a:solidFill>
                  <a:srgbClr val="F0D04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</a:t>
            </a:r>
          </a:p>
        </p:txBody>
      </p:sp>
      <p:sp>
        <p:nvSpPr>
          <p:cNvPr id="160" name="Shape 160"/>
          <p:cNvSpPr/>
          <p:nvPr/>
        </p:nvSpPr>
        <p:spPr>
          <a:xfrm flipV="1">
            <a:off x="10091326" y="4425218"/>
            <a:ext cx="1" cy="3789448"/>
          </a:xfrm>
          <a:prstGeom prst="line">
            <a:avLst/>
          </a:prstGeom>
          <a:ln w="12700">
            <a:solidFill>
              <a:srgbClr val="78C16A"/>
            </a:solidFill>
            <a:prstDash val="dash"/>
            <a:miter/>
          </a:ln>
        </p:spPr>
        <p:txBody>
          <a:bodyPr lIns="86741" tIns="86741" rIns="86741" bIns="86741"/>
          <a:lstStyle/>
          <a:p>
            <a:pPr algn="l" defTabSz="1735592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0925343" y="6894790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01 点击添加相关标题文字</a:t>
            </a:r>
          </a:p>
        </p:txBody>
      </p:sp>
      <p:sp>
        <p:nvSpPr>
          <p:cNvPr id="166" name="Shape 166"/>
          <p:cNvSpPr/>
          <p:nvPr/>
        </p:nvSpPr>
        <p:spPr>
          <a:xfrm>
            <a:off x="14695850" y="6894790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/>
          <a:p>
            <a: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02 点击添加相关标题文字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925AEC6-5941-47AA-B038-6589B52573CE}"/>
              </a:ext>
            </a:extLst>
          </p:cNvPr>
          <p:cNvGrpSpPr/>
          <p:nvPr/>
        </p:nvGrpSpPr>
        <p:grpSpPr>
          <a:xfrm>
            <a:off x="6352764" y="4355428"/>
            <a:ext cx="2904547" cy="3612061"/>
            <a:chOff x="6352764" y="4355428"/>
            <a:chExt cx="2904547" cy="3612061"/>
          </a:xfrm>
        </p:grpSpPr>
        <p:sp>
          <p:nvSpPr>
            <p:cNvPr id="161" name="Shape 161"/>
            <p:cNvSpPr/>
            <p:nvPr/>
          </p:nvSpPr>
          <p:spPr>
            <a:xfrm>
              <a:off x="6549507" y="7412608"/>
              <a:ext cx="2408053" cy="554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1735592">
                <a:defRPr sz="4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PART 01</a:t>
              </a:r>
            </a:p>
          </p:txBody>
        </p:sp>
        <p:grpSp>
          <p:nvGrpSpPr>
            <p:cNvPr id="164" name="Group 164"/>
            <p:cNvGrpSpPr/>
            <p:nvPr/>
          </p:nvGrpSpPr>
          <p:grpSpPr>
            <a:xfrm>
              <a:off x="6352764" y="4355428"/>
              <a:ext cx="2801539" cy="2801539"/>
              <a:chOff x="0" y="0"/>
              <a:chExt cx="2801538" cy="2801538"/>
            </a:xfrm>
          </p:grpSpPr>
          <p:sp>
            <p:nvSpPr>
              <p:cNvPr id="162" name="Shape 162"/>
              <p:cNvSpPr/>
              <p:nvPr/>
            </p:nvSpPr>
            <p:spPr>
              <a:xfrm>
                <a:off x="0" y="0"/>
                <a:ext cx="2801539" cy="2801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54" y="10800"/>
                    </a:moveTo>
                    <a:cubicBezTo>
                      <a:pt x="1054" y="16183"/>
                      <a:pt x="5417" y="20546"/>
                      <a:pt x="10800" y="20546"/>
                    </a:cubicBezTo>
                    <a:cubicBezTo>
                      <a:pt x="16183" y="20546"/>
                      <a:pt x="20546" y="16183"/>
                      <a:pt x="20546" y="10800"/>
                    </a:cubicBezTo>
                    <a:cubicBezTo>
                      <a:pt x="20546" y="5417"/>
                      <a:pt x="16183" y="1054"/>
                      <a:pt x="10800" y="1054"/>
                    </a:cubicBezTo>
                    <a:cubicBezTo>
                      <a:pt x="5417" y="1054"/>
                      <a:pt x="1054" y="5417"/>
                      <a:pt x="1054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5000">
                    <a:srgbClr val="F2F2F2"/>
                  </a:gs>
                  <a:gs pos="100000">
                    <a:srgbClr val="A6A6A6"/>
                  </a:gs>
                </a:gsLst>
                <a:lin ang="81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86741" tIns="86741" rIns="86741" bIns="86741" numCol="1" anchor="ctr">
                <a:noAutofit/>
              </a:bodyPr>
              <a:lstStyle/>
              <a:p>
                <a:pPr defTabSz="1735592">
                  <a:defRPr sz="3400">
                    <a:solidFill>
                      <a:srgbClr val="08080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63" name="Shape 163"/>
              <p:cNvSpPr/>
              <p:nvPr/>
            </p:nvSpPr>
            <p:spPr>
              <a:xfrm>
                <a:off x="61144" y="61144"/>
                <a:ext cx="2679251" cy="2679251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51000">
                    <a:srgbClr val="F2F2F2"/>
                  </a:gs>
                  <a:gs pos="100000">
                    <a:srgbClr val="BFBFBF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86741" tIns="86741" rIns="86741" bIns="86741" numCol="1" anchor="ctr">
                <a:noAutofit/>
              </a:bodyPr>
              <a:lstStyle/>
              <a:p>
                <a:pPr defTabSz="1735592">
                  <a:defRPr sz="3400">
                    <a:solidFill>
                      <a:srgbClr val="08080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67" name="Shape 167"/>
            <p:cNvSpPr/>
            <p:nvPr/>
          </p:nvSpPr>
          <p:spPr>
            <a:xfrm>
              <a:off x="6849258" y="4824769"/>
              <a:ext cx="2408053" cy="18628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1735592">
                <a:defRPr sz="13200" b="1">
                  <a:solidFill>
                    <a:srgbClr val="2E75B5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168" name="Shape 168"/>
          <p:cNvSpPr/>
          <p:nvPr/>
        </p:nvSpPr>
        <p:spPr>
          <a:xfrm>
            <a:off x="10925343" y="7444304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03 点击添加相关标题文字</a:t>
            </a:r>
          </a:p>
        </p:txBody>
      </p:sp>
      <p:sp>
        <p:nvSpPr>
          <p:cNvPr id="169" name="Shape 169"/>
          <p:cNvSpPr/>
          <p:nvPr/>
        </p:nvSpPr>
        <p:spPr>
          <a:xfrm>
            <a:off x="14695850" y="7444304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04 点击添加相关标题文字</a:t>
            </a:r>
          </a:p>
        </p:txBody>
      </p:sp>
      <p:sp>
        <p:nvSpPr>
          <p:cNvPr id="170" name="Shape 170"/>
          <p:cNvSpPr/>
          <p:nvPr/>
        </p:nvSpPr>
        <p:spPr>
          <a:xfrm>
            <a:off x="10560808" y="4704092"/>
            <a:ext cx="7470428" cy="163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6516" lvl="1" indent="-529079" defTabSz="1735592">
              <a:defRPr sz="9200">
                <a:solidFill>
                  <a:srgbClr val="F0D04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</a:t>
            </a:r>
            <a:r>
              <a:rPr>
                <a:solidFill>
                  <a:srgbClr val="535353"/>
                </a:solidFill>
              </a:rPr>
              <a:t>标题文字内容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60" grpId="0" animBg="1"/>
      <p:bldP spid="165" grpId="0" animBg="1"/>
      <p:bldP spid="166" grpId="0" animBg="1"/>
      <p:bldP spid="168" grpId="0" animBg="1"/>
      <p:bldP spid="169" grpId="0" animBg="1"/>
      <p:bldP spid="170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E05062F-0ABB-4F67-BA95-FCAEA5A424A3}"/>
              </a:ext>
            </a:extLst>
          </p:cNvPr>
          <p:cNvGrpSpPr/>
          <p:nvPr/>
        </p:nvGrpSpPr>
        <p:grpSpPr>
          <a:xfrm>
            <a:off x="1945729" y="4099915"/>
            <a:ext cx="20919161" cy="6579687"/>
            <a:chOff x="1945729" y="4099915"/>
            <a:chExt cx="20919161" cy="6579687"/>
          </a:xfrm>
        </p:grpSpPr>
        <p:sp>
          <p:nvSpPr>
            <p:cNvPr id="1518" name="Shape 1518"/>
            <p:cNvSpPr/>
            <p:nvPr/>
          </p:nvSpPr>
          <p:spPr>
            <a:xfrm>
              <a:off x="1945729" y="8382614"/>
              <a:ext cx="6045636" cy="2296988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9382492" y="8382614"/>
              <a:ext cx="6045635" cy="2296988"/>
            </a:xfrm>
            <a:prstGeom prst="rect">
              <a:avLst/>
            </a:prstGeom>
            <a:solidFill>
              <a:srgbClr val="70B02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16819253" y="8382614"/>
              <a:ext cx="6045636" cy="2296988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4751085" y="4099915"/>
              <a:ext cx="15331947" cy="39805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lnSpc>
                  <a:spcPct val="150000"/>
                </a:lnSpc>
                <a:defRPr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rPr dirty="0"/>
                <a:t>        感谢选购演示设计模板，我们既有大气高端、讲究华丽风格的演示模板，同样我们也接受企业和个人定制的需求。感谢选购屹凌演示设计模板。这里可以写上这一年的主要工作成绩，描述性文本排版展示。</a:t>
              </a: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285866" y="8677503"/>
              <a:ext cx="3244851" cy="16035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8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dirty="0"/>
                <a:t>主要内容</a:t>
              </a: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9767199" y="8981683"/>
              <a:ext cx="3077766" cy="9951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8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dirty="0">
                  <a:solidFill>
                    <a:srgbClr val="FFFFFF"/>
                  </a:solidFill>
                </a:rPr>
                <a:t>主要内容</a:t>
              </a: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7081448" y="8677503"/>
              <a:ext cx="3244851" cy="16035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58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主要内容</a:t>
              </a:r>
            </a:p>
          </p:txBody>
        </p:sp>
        <p:sp>
          <p:nvSpPr>
            <p:cNvPr id="1525" name="Shape 1525"/>
            <p:cNvSpPr/>
            <p:nvPr/>
          </p:nvSpPr>
          <p:spPr>
            <a:xfrm>
              <a:off x="13285413" y="8382614"/>
              <a:ext cx="2142714" cy="2296988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722177" y="8382614"/>
              <a:ext cx="2142713" cy="2296988"/>
            </a:xfrm>
            <a:prstGeom prst="rect">
              <a:avLst/>
            </a:prstGeom>
            <a:solidFill>
              <a:srgbClr val="615F5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5848651" y="8382614"/>
              <a:ext cx="2142714" cy="2296988"/>
            </a:xfrm>
            <a:prstGeom prst="rect">
              <a:avLst/>
            </a:prstGeom>
            <a:solidFill>
              <a:srgbClr val="615F5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528" name="Shape 1528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dirty="0"/>
              <a:t>这里是您的标题</a:t>
            </a:r>
          </a:p>
        </p:txBody>
      </p:sp>
      <p:sp>
        <p:nvSpPr>
          <p:cNvPr id="1584" name="Shape 1584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8" grpId="0" animBg="1"/>
      <p:bldP spid="158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roup 1588"/>
          <p:cNvGrpSpPr/>
          <p:nvPr/>
        </p:nvGrpSpPr>
        <p:grpSpPr>
          <a:xfrm>
            <a:off x="1506" y="3480"/>
            <a:ext cx="24393039" cy="13757493"/>
            <a:chOff x="0" y="0"/>
            <a:chExt cx="24393038" cy="13757492"/>
          </a:xfrm>
        </p:grpSpPr>
        <p:sp>
          <p:nvSpPr>
            <p:cNvPr id="1586" name="Shape 1586"/>
            <p:cNvSpPr/>
            <p:nvPr/>
          </p:nvSpPr>
          <p:spPr>
            <a:xfrm>
              <a:off x="0" y="0"/>
              <a:ext cx="24393039" cy="13757493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86741" tIns="86741" rIns="86741" bIns="86741" numCol="1" anchor="ctr">
              <a:noAutofit/>
            </a:bodyPr>
            <a:lstStyle/>
            <a:p>
              <a:pPr algn="l" defTabSz="1735592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587" name="image2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393039" cy="13757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89" name="Shape 1589"/>
          <p:cNvSpPr/>
          <p:nvPr/>
        </p:nvSpPr>
        <p:spPr>
          <a:xfrm rot="5400000">
            <a:off x="-665493" y="670482"/>
            <a:ext cx="9871559" cy="8537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90" name="Shape 1590"/>
          <p:cNvSpPr/>
          <p:nvPr/>
        </p:nvSpPr>
        <p:spPr>
          <a:xfrm rot="16200000">
            <a:off x="18034851" y="7385197"/>
            <a:ext cx="6842340" cy="5917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91" name="Shape 1591"/>
          <p:cNvSpPr/>
          <p:nvPr/>
        </p:nvSpPr>
        <p:spPr>
          <a:xfrm flipH="1">
            <a:off x="1505" y="1282422"/>
            <a:ext cx="7987028" cy="9028812"/>
          </a:xfrm>
          <a:prstGeom prst="line">
            <a:avLst/>
          </a:prstGeom>
          <a:ln w="3175">
            <a:solidFill>
              <a:srgbClr val="32AC71"/>
            </a:solidFill>
            <a:miter/>
          </a:ln>
        </p:spPr>
        <p:txBody>
          <a:bodyPr lIns="86741" tIns="86741" rIns="86741" bIns="86741"/>
          <a:lstStyle/>
          <a:p>
            <a:pPr algn="l" defTabSz="1735592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92" name="Shape 1592"/>
          <p:cNvSpPr/>
          <p:nvPr/>
        </p:nvSpPr>
        <p:spPr>
          <a:xfrm flipH="1">
            <a:off x="17869483" y="6663366"/>
            <a:ext cx="6160789" cy="7052634"/>
          </a:xfrm>
          <a:prstGeom prst="line">
            <a:avLst/>
          </a:prstGeom>
          <a:ln w="3175">
            <a:solidFill>
              <a:srgbClr val="32AC71"/>
            </a:solidFill>
            <a:miter/>
          </a:ln>
        </p:spPr>
        <p:txBody>
          <a:bodyPr lIns="86741" tIns="86741" rIns="86741" bIns="86741"/>
          <a:lstStyle/>
          <a:p>
            <a:pPr algn="l" defTabSz="1735592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595" name="Group 1595"/>
          <p:cNvGrpSpPr/>
          <p:nvPr/>
        </p:nvGrpSpPr>
        <p:grpSpPr>
          <a:xfrm>
            <a:off x="6025881" y="6162682"/>
            <a:ext cx="13106972" cy="62889"/>
            <a:chOff x="0" y="0"/>
            <a:chExt cx="13106970" cy="62887"/>
          </a:xfrm>
        </p:grpSpPr>
        <p:sp>
          <p:nvSpPr>
            <p:cNvPr id="1593" name="Shape 1593"/>
            <p:cNvSpPr/>
            <p:nvPr/>
          </p:nvSpPr>
          <p:spPr>
            <a:xfrm>
              <a:off x="-1" y="-1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86741" tIns="86741" rIns="86741" bIns="86741" numCol="1" anchor="t">
              <a:noAutofit/>
            </a:bodyPr>
            <a:lstStyle/>
            <a:p>
              <a:pPr algn="l" defTabSz="1735592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-1" y="62887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86741" tIns="86741" rIns="86741" bIns="86741" numCol="1" anchor="t">
              <a:noAutofit/>
            </a:bodyPr>
            <a:lstStyle/>
            <a:p>
              <a:pPr algn="l" defTabSz="1735592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598" name="Group 1598"/>
          <p:cNvGrpSpPr/>
          <p:nvPr/>
        </p:nvGrpSpPr>
        <p:grpSpPr>
          <a:xfrm>
            <a:off x="6025881" y="8776863"/>
            <a:ext cx="13106972" cy="62889"/>
            <a:chOff x="0" y="0"/>
            <a:chExt cx="13106970" cy="62887"/>
          </a:xfrm>
        </p:grpSpPr>
        <p:sp>
          <p:nvSpPr>
            <p:cNvPr id="1596" name="Shape 1596"/>
            <p:cNvSpPr/>
            <p:nvPr/>
          </p:nvSpPr>
          <p:spPr>
            <a:xfrm>
              <a:off x="-1" y="-1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86741" tIns="86741" rIns="86741" bIns="86741" numCol="1" anchor="t">
              <a:noAutofit/>
            </a:bodyPr>
            <a:lstStyle/>
            <a:p>
              <a:pPr algn="l" defTabSz="1735592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-1" y="62887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86741" tIns="86741" rIns="86741" bIns="86741" numCol="1" anchor="t">
              <a:noAutofit/>
            </a:bodyPr>
            <a:lstStyle/>
            <a:p>
              <a:pPr algn="l" defTabSz="1735592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599" name="Shape 1599"/>
          <p:cNvSpPr/>
          <p:nvPr/>
        </p:nvSpPr>
        <p:spPr>
          <a:xfrm>
            <a:off x="7288389" y="6386306"/>
            <a:ext cx="9725806" cy="209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73" tIns="91473" rIns="91473" bIns="91473">
            <a:spAutoFit/>
          </a:bodyPr>
          <a:lstStyle>
            <a:lvl1pPr defTabSz="1735592">
              <a:defRPr sz="12400" b="1">
                <a:solidFill>
                  <a:srgbClr val="2E75B5"/>
                </a:solidFill>
                <a:latin typeface="方正正大黑简体"/>
                <a:ea typeface="方正正大黑简体"/>
                <a:cs typeface="方正正大黑简体"/>
                <a:sym typeface="方正正大黑简体"/>
              </a:defRPr>
            </a:lvl1pPr>
          </a:lstStyle>
          <a:p>
            <a:r>
              <a:rPr dirty="0">
                <a:latin typeface="Heiti SC Medium" charset="-122"/>
                <a:ea typeface="Heiti SC Medium" charset="-122"/>
                <a:cs typeface="Heiti SC Medium" charset="-122"/>
              </a:rPr>
              <a:t>感谢您的观看</a:t>
            </a:r>
          </a:p>
        </p:txBody>
      </p:sp>
      <p:sp>
        <p:nvSpPr>
          <p:cNvPr id="1600" name="Shape 1600"/>
          <p:cNvSpPr/>
          <p:nvPr/>
        </p:nvSpPr>
        <p:spPr>
          <a:xfrm>
            <a:off x="8548268" y="5100403"/>
            <a:ext cx="7206048" cy="1008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1473" tIns="91473" rIns="91473" bIns="91473">
            <a:spAutoFit/>
          </a:bodyPr>
          <a:lstStyle>
            <a:lvl1pPr algn="l" defTabSz="1735592">
              <a:defRPr sz="46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单击此处添加您的部门名称</a:t>
            </a:r>
          </a:p>
        </p:txBody>
      </p:sp>
      <p:grpSp>
        <p:nvGrpSpPr>
          <p:cNvPr id="1603" name="Group 1603"/>
          <p:cNvGrpSpPr/>
          <p:nvPr/>
        </p:nvGrpSpPr>
        <p:grpSpPr>
          <a:xfrm>
            <a:off x="8185145" y="9000487"/>
            <a:ext cx="8114479" cy="698397"/>
            <a:chOff x="0" y="-1"/>
            <a:chExt cx="8114478" cy="698396"/>
          </a:xfrm>
        </p:grpSpPr>
        <p:sp>
          <p:nvSpPr>
            <p:cNvPr id="1601" name="Shape 1601"/>
            <p:cNvSpPr/>
            <p:nvPr/>
          </p:nvSpPr>
          <p:spPr>
            <a:xfrm>
              <a:off x="0" y="0"/>
              <a:ext cx="2791277" cy="698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86741" tIns="86741" rIns="86741" bIns="86741" numCol="1" anchor="t">
              <a:spAutoFit/>
            </a:bodyPr>
            <a:lstStyle>
              <a:lvl1pPr algn="l" defTabSz="1735592">
                <a:defRPr sz="3400">
                  <a:solidFill>
                    <a:srgbClr val="808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/>
                <a:t>汇报人：</a:t>
              </a:r>
              <a:r>
                <a:rPr lang="zh-CN" altLang="en-US" dirty="0"/>
                <a:t>屹凌</a:t>
              </a:r>
              <a:endParaRPr dirty="0"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4371017" y="-1"/>
              <a:ext cx="3743461" cy="698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86741" tIns="86741" rIns="86741" bIns="86741" numCol="1" anchor="t">
              <a:spAutoFit/>
            </a:bodyPr>
            <a:lstStyle/>
            <a:p>
              <a:pPr algn="l" defTabSz="1735592">
                <a:defRPr sz="3400">
                  <a:solidFill>
                    <a:srgbClr val="808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时间：201</a:t>
              </a:r>
              <a:r>
                <a:rPr lang="en-US" altLang="zh-CN" dirty="0"/>
                <a:t>7</a:t>
              </a:r>
              <a:r>
                <a:rPr dirty="0"/>
                <a:t>.0</a:t>
              </a:r>
              <a:r>
                <a:rPr lang="en-US" altLang="zh-CN" dirty="0"/>
                <a:t>9</a:t>
              </a:r>
              <a:r>
                <a:rPr dirty="0"/>
                <a:t>.</a:t>
              </a:r>
              <a:r>
                <a:rPr lang="en-US" altLang="zh-CN" dirty="0"/>
                <a:t>18</a:t>
              </a:r>
              <a:endParaRPr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28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zh-CN" altLang="en-US" sz="3600" kern="12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400000">
            <a:off x="-16664500" y="-1195126"/>
            <a:ext cx="18477008" cy="1637599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E75B5"/>
          </a:solidFill>
          <a:ln w="15875">
            <a:noFill/>
          </a:ln>
          <a:effectLst/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hangingPunct="1"/>
            <a:endParaRPr lang="zh-CN" altLang="en-US" sz="3600" kern="12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 rot="5400000">
            <a:off x="22761994" y="-1195126"/>
            <a:ext cx="18477008" cy="1637599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E75B5"/>
          </a:solidFill>
          <a:ln w="15875">
            <a:noFill/>
          </a:ln>
          <a:effectLst/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hangingPunct="1"/>
            <a:endParaRPr lang="zh-CN" altLang="en-US" sz="3600" kern="120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31056" y="8938559"/>
            <a:ext cx="5977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828800" hangingPunct="1"/>
            <a:r>
              <a:rPr lang="zh-CN" altLang="en-US" sz="72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cs"/>
              </a:rPr>
              <a:t>屹凌品牌设计</a:t>
            </a:r>
          </a:p>
        </p:txBody>
      </p:sp>
      <p:sp>
        <p:nvSpPr>
          <p:cNvPr id="14" name="矩形 13">
            <a:hlinkClick r:id="rId2"/>
          </p:cNvPr>
          <p:cNvSpPr/>
          <p:nvPr/>
        </p:nvSpPr>
        <p:spPr>
          <a:xfrm>
            <a:off x="4320948" y="10619543"/>
            <a:ext cx="4235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 hangingPunct="1"/>
            <a:r>
              <a:rPr lang="en-US" altLang="zh-CN" sz="2400" kern="1200" dirty="0">
                <a:solidFill>
                  <a:prstClr val="white">
                    <a:lumMod val="65000"/>
                  </a:prstClr>
                </a:solidFill>
                <a:latin typeface="微软雅黑"/>
                <a:ea typeface="微软雅黑"/>
                <a:cs typeface="+mn-cs"/>
              </a:rPr>
              <a:t>http://rapidppt.taobao.com</a:t>
            </a:r>
            <a:endParaRPr lang="zh-CN" altLang="en-US" sz="2400" kern="1200" dirty="0">
              <a:solidFill>
                <a:prstClr val="white">
                  <a:lumMod val="65000"/>
                </a:prstClr>
              </a:solidFill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258802" y="2394604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zh-CN" altLang="en-US" sz="4800" b="1" kern="1200" dirty="0">
                <a:solidFill>
                  <a:prstClr val="white"/>
                </a:solidFill>
                <a:latin typeface="微软雅黑"/>
                <a:ea typeface="微软雅黑"/>
                <a:cs typeface="+mn-cs"/>
              </a:rPr>
              <a:t>设计师介绍</a:t>
            </a:r>
          </a:p>
        </p:txBody>
      </p:sp>
      <p:sp>
        <p:nvSpPr>
          <p:cNvPr id="22" name="矩形 21"/>
          <p:cNvSpPr/>
          <p:nvPr/>
        </p:nvSpPr>
        <p:spPr>
          <a:xfrm>
            <a:off x="13256488" y="3501293"/>
            <a:ext cx="942340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828800" hangingPunct="1">
              <a:lnSpc>
                <a:spcPct val="150000"/>
              </a:lnSpc>
            </a:pPr>
            <a:r>
              <a:rPr lang="zh-CN" altLang="en-US" sz="2800" kern="1200" dirty="0">
                <a:solidFill>
                  <a:prstClr val="white">
                    <a:alpha val="75000"/>
                  </a:prstClr>
                </a:solidFill>
                <a:latin typeface="微软雅黑"/>
                <a:ea typeface="微软雅黑"/>
                <a:cs typeface="+mn-cs"/>
              </a:rPr>
              <a:t>专业团队</a:t>
            </a:r>
            <a:r>
              <a:rPr lang="en-US" altLang="zh-CN" sz="2800" kern="1200" dirty="0">
                <a:solidFill>
                  <a:prstClr val="white">
                    <a:alpha val="75000"/>
                  </a:prstClr>
                </a:solidFill>
                <a:latin typeface="微软雅黑"/>
                <a:ea typeface="微软雅黑"/>
                <a:cs typeface="+mn-cs"/>
              </a:rPr>
              <a:t>MG</a:t>
            </a:r>
            <a:r>
              <a:rPr lang="zh-CN" altLang="en-US" sz="2800" kern="1200" dirty="0">
                <a:solidFill>
                  <a:prstClr val="white">
                    <a:alpha val="75000"/>
                  </a:prstClr>
                </a:solidFill>
                <a:latin typeface="微软雅黑"/>
                <a:ea typeface="微软雅黑"/>
                <a:cs typeface="+mn-cs"/>
              </a:rPr>
              <a:t>，</a:t>
            </a:r>
            <a:r>
              <a:rPr lang="en-US" altLang="zh-CN" sz="2800" kern="1200" dirty="0">
                <a:solidFill>
                  <a:prstClr val="white">
                    <a:alpha val="75000"/>
                  </a:prstClr>
                </a:solidFill>
                <a:latin typeface="微软雅黑"/>
                <a:ea typeface="微软雅黑"/>
                <a:cs typeface="+mn-cs"/>
              </a:rPr>
              <a:t>H5</a:t>
            </a:r>
            <a:r>
              <a:rPr lang="zh-CN" altLang="en-US" sz="2800" kern="1200" dirty="0">
                <a:solidFill>
                  <a:prstClr val="white">
                    <a:alpha val="75000"/>
                  </a:prstClr>
                </a:solidFill>
                <a:latin typeface="微软雅黑"/>
                <a:ea typeface="微软雅黑"/>
                <a:cs typeface="+mn-cs"/>
              </a:rPr>
              <a:t>，</a:t>
            </a:r>
            <a:r>
              <a:rPr lang="en-US" altLang="zh-CN" sz="2800" kern="1200" dirty="0">
                <a:solidFill>
                  <a:prstClr val="white">
                    <a:alpha val="75000"/>
                  </a:prstClr>
                </a:solidFill>
                <a:latin typeface="微软雅黑"/>
                <a:ea typeface="微软雅黑"/>
                <a:cs typeface="+mn-cs"/>
              </a:rPr>
              <a:t>AE</a:t>
            </a:r>
            <a:r>
              <a:rPr lang="zh-CN" altLang="en-US" sz="2800" kern="1200" dirty="0">
                <a:solidFill>
                  <a:prstClr val="white">
                    <a:alpha val="75000"/>
                  </a:prstClr>
                </a:solidFill>
                <a:latin typeface="微软雅黑"/>
                <a:ea typeface="微软雅黑"/>
                <a:cs typeface="+mn-cs"/>
              </a:rPr>
              <a:t>影视制作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13398501" y="6858000"/>
            <a:ext cx="90732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hlinkClick r:id="rId3"/>
          </p:cNvPr>
          <p:cNvSpPr/>
          <p:nvPr/>
        </p:nvSpPr>
        <p:spPr>
          <a:xfrm>
            <a:off x="13256487" y="10419073"/>
            <a:ext cx="45133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150000"/>
              </a:lnSpc>
            </a:pPr>
            <a:r>
              <a:rPr lang="en-US" altLang="zh-CN" sz="2800" u="sng" kern="1200" dirty="0">
                <a:solidFill>
                  <a:srgbClr val="F0463A"/>
                </a:solidFill>
                <a:latin typeface="微软雅黑"/>
                <a:ea typeface="微软雅黑"/>
                <a:cs typeface="+mn-cs"/>
              </a:rPr>
              <a:t>http://tb.am/gvf9t</a:t>
            </a:r>
            <a:endParaRPr lang="zh-CN" altLang="en-US" sz="2800" u="sng" kern="1200" dirty="0">
              <a:solidFill>
                <a:srgbClr val="F0463A"/>
              </a:solidFill>
              <a:latin typeface="微软雅黑"/>
              <a:ea typeface="微软雅黑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520064" y="10602417"/>
            <a:ext cx="453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zh-CN" altLang="en-US" sz="2400" kern="1200" dirty="0">
                <a:solidFill>
                  <a:prstClr val="white">
                    <a:alpha val="70000"/>
                  </a:prstClr>
                </a:solidFill>
                <a:latin typeface="微软雅黑"/>
                <a:ea typeface="微软雅黑"/>
                <a:cs typeface="+mn-cs"/>
              </a:rPr>
              <a:t>（复制链接到浏览器）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B775E7-FA0F-4B46-93A1-606AFA65D37D}"/>
              </a:ext>
            </a:extLst>
          </p:cNvPr>
          <p:cNvSpPr/>
          <p:nvPr/>
        </p:nvSpPr>
        <p:spPr>
          <a:xfrm>
            <a:off x="13256488" y="7825966"/>
            <a:ext cx="9161482" cy="1887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828800" hangingPunct="1">
              <a:lnSpc>
                <a:spcPts val="7000"/>
              </a:lnSpc>
            </a:pPr>
            <a:r>
              <a:rPr lang="zh-CN" altLang="en-US" sz="4000" kern="12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+mn-cs"/>
              </a:rPr>
              <a:t>想快速定制类似逼格的</a:t>
            </a:r>
            <a:r>
              <a:rPr lang="en-US" altLang="zh-CN" sz="4000" kern="12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+mn-cs"/>
              </a:rPr>
              <a:t>PPT</a:t>
            </a:r>
            <a:r>
              <a:rPr lang="zh-CN" altLang="en-US" sz="4000" kern="12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+mn-cs"/>
              </a:rPr>
              <a:t>吗？</a:t>
            </a:r>
            <a:endParaRPr lang="en-US" altLang="zh-CN" sz="4000" kern="1200" dirty="0">
              <a:solidFill>
                <a:prstClr val="white"/>
              </a:solidFill>
              <a:latin typeface="张海山锐谐体" panose="02000000000000000000" pitchFamily="2" charset="-122"/>
              <a:ea typeface="张海山锐谐体" panose="02000000000000000000" pitchFamily="2" charset="-122"/>
              <a:cs typeface="+mn-cs"/>
            </a:endParaRPr>
          </a:p>
          <a:p>
            <a:pPr algn="l" defTabSz="1828800" hangingPunct="1">
              <a:lnSpc>
                <a:spcPts val="7000"/>
              </a:lnSpc>
            </a:pPr>
            <a:r>
              <a:rPr lang="zh-CN" altLang="en-US" sz="5600" kern="12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+mn-cs"/>
              </a:rPr>
              <a:t>快来淘宝「锐普</a:t>
            </a:r>
            <a:r>
              <a:rPr lang="en-US" altLang="zh-CN" sz="5600" kern="12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+mn-cs"/>
              </a:rPr>
              <a:t>PPT</a:t>
            </a:r>
            <a:r>
              <a:rPr lang="zh-CN" altLang="en-US" sz="5600" kern="1200" dirty="0">
                <a:solidFill>
                  <a:prstClr val="white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  <a:cs typeface="+mn-cs"/>
              </a:rPr>
              <a:t>品牌店」</a:t>
            </a: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3E2D9203-12E6-4CFA-90C6-C4C3713663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r="5371"/>
          <a:stretch>
            <a:fillRect/>
          </a:stretch>
        </p:blipFill>
        <p:spPr>
          <a:xfrm>
            <a:off x="3631323" y="2332706"/>
            <a:ext cx="5791200" cy="6487866"/>
          </a:xfrm>
        </p:spPr>
      </p:pic>
    </p:spTree>
    <p:extLst>
      <p:ext uri="{BB962C8B-B14F-4D97-AF65-F5344CB8AC3E}">
        <p14:creationId xmlns:p14="http://schemas.microsoft.com/office/powerpoint/2010/main" val="153001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337" name="Shape 337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3A51011-3313-47CD-A0E8-A27D3E671836}"/>
              </a:ext>
            </a:extLst>
          </p:cNvPr>
          <p:cNvGrpSpPr/>
          <p:nvPr/>
        </p:nvGrpSpPr>
        <p:grpSpPr>
          <a:xfrm>
            <a:off x="-176056" y="3548706"/>
            <a:ext cx="24560056" cy="8968480"/>
            <a:chOff x="-176056" y="3548706"/>
            <a:chExt cx="24560056" cy="8968480"/>
          </a:xfrm>
        </p:grpSpPr>
        <p:sp>
          <p:nvSpPr>
            <p:cNvPr id="275" name="Shape 275"/>
            <p:cNvSpPr/>
            <p:nvPr/>
          </p:nvSpPr>
          <p:spPr>
            <a:xfrm>
              <a:off x="-176056" y="3548706"/>
              <a:ext cx="24560056" cy="8968480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1239199" y="4183255"/>
              <a:ext cx="1943101" cy="10139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7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1341065" y="6441363"/>
              <a:ext cx="7665651" cy="20415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4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4200" dirty="0">
                  <a:latin typeface="Heiti SC Light"/>
                  <a:ea typeface="Heiti SC Light"/>
                  <a:cs typeface="Heiti SC Light"/>
                </a:rPr>
                <a:t>1.具体内容工作汇报，项目分析，市场调研，用户分析，成本预算，预期成果。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341065" y="9159151"/>
              <a:ext cx="7665651" cy="20415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4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4200" dirty="0">
                  <a:latin typeface="Heiti SC Light"/>
                  <a:ea typeface="Heiti SC Light"/>
                  <a:cs typeface="Heiti SC Light"/>
                  <a:sym typeface="Heiti SC Light"/>
                </a:rPr>
                <a:t>2.具体内容工作汇报，项目分析，市场调研，用户分析，成本预算，预期成果。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1413745" y="5643175"/>
              <a:ext cx="6014191" cy="47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432"/>
            <a:stretch/>
          </p:blipFill>
          <p:spPr>
            <a:xfrm>
              <a:off x="10733801" y="3548706"/>
              <a:ext cx="13650199" cy="89319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/>
      <p:bldP spid="3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9"/>
          <p:cNvGrpSpPr/>
          <p:nvPr/>
        </p:nvGrpSpPr>
        <p:grpSpPr>
          <a:xfrm>
            <a:off x="6430967" y="8426047"/>
            <a:ext cx="11496501" cy="5749745"/>
            <a:chOff x="0" y="0"/>
            <a:chExt cx="11496499" cy="5749744"/>
          </a:xfrm>
        </p:grpSpPr>
        <p:pic>
          <p:nvPicPr>
            <p:cNvPr id="174" name="image15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3754" t="38428" r="9282"/>
            <a:stretch>
              <a:fillRect/>
            </a:stretch>
          </p:blipFill>
          <p:spPr>
            <a:xfrm>
              <a:off x="584332" y="525544"/>
              <a:ext cx="10388204" cy="5194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10805" y="0"/>
                  </a:moveTo>
                  <a:cubicBezTo>
                    <a:pt x="8939" y="-2"/>
                    <a:pt x="7074" y="962"/>
                    <a:pt x="5403" y="2891"/>
                  </a:cubicBezTo>
                  <a:cubicBezTo>
                    <a:pt x="2060" y="6748"/>
                    <a:pt x="0" y="13880"/>
                    <a:pt x="0" y="21598"/>
                  </a:cubicBezTo>
                  <a:lnTo>
                    <a:pt x="21600" y="21598"/>
                  </a:lnTo>
                  <a:lnTo>
                    <a:pt x="21577" y="20175"/>
                  </a:lnTo>
                  <a:cubicBezTo>
                    <a:pt x="21341" y="13018"/>
                    <a:pt x="19338" y="6520"/>
                    <a:pt x="16206" y="2899"/>
                  </a:cubicBezTo>
                  <a:cubicBezTo>
                    <a:pt x="14535" y="968"/>
                    <a:pt x="12670" y="1"/>
                    <a:pt x="10805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78" name="Group 178"/>
            <p:cNvGrpSpPr/>
            <p:nvPr/>
          </p:nvGrpSpPr>
          <p:grpSpPr>
            <a:xfrm>
              <a:off x="0" y="0"/>
              <a:ext cx="11496500" cy="5749745"/>
              <a:chOff x="0" y="0"/>
              <a:chExt cx="11496499" cy="5749744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0" y="0"/>
                <a:ext cx="11496500" cy="5748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1"/>
                      <a:pt x="4835" y="0"/>
                      <a:pt x="10800" y="0"/>
                    </a:cubicBezTo>
                    <a:cubicBezTo>
                      <a:pt x="16765" y="0"/>
                      <a:pt x="21600" y="9671"/>
                      <a:pt x="21600" y="21600"/>
                    </a:cubicBezTo>
                    <a:lnTo>
                      <a:pt x="21056" y="21600"/>
                    </a:lnTo>
                    <a:cubicBezTo>
                      <a:pt x="21056" y="10271"/>
                      <a:pt x="16464" y="1088"/>
                      <a:pt x="10800" y="1088"/>
                    </a:cubicBezTo>
                    <a:cubicBezTo>
                      <a:pt x="5136" y="1088"/>
                      <a:pt x="544" y="10271"/>
                      <a:pt x="544" y="21600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1828800"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7990340" y="3153169"/>
                <a:ext cx="2957591" cy="2596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54" y="0"/>
                    </a:moveTo>
                    <a:lnTo>
                      <a:pt x="16554" y="0"/>
                    </a:lnTo>
                    <a:cubicBezTo>
                      <a:pt x="19860" y="6576"/>
                      <a:pt x="21600" y="14022"/>
                      <a:pt x="21600" y="21600"/>
                    </a:cubicBezTo>
                    <a:lnTo>
                      <a:pt x="2523" y="21600"/>
                    </a:lnTo>
                    <a:cubicBezTo>
                      <a:pt x="2523" y="17811"/>
                      <a:pt x="1653" y="14088"/>
                      <a:pt x="0" y="10800"/>
                    </a:cubicBezTo>
                    <a:close/>
                  </a:path>
                </a:pathLst>
              </a:custGeom>
              <a:solidFill>
                <a:srgbClr val="F2F2F2">
                  <a:alpha val="3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1828800"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rot="15602737">
                <a:off x="1981558" y="-24104"/>
                <a:ext cx="2313708" cy="4255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3" h="21600" extrusionOk="0">
                    <a:moveTo>
                      <a:pt x="3623" y="0"/>
                    </a:moveTo>
                    <a:lnTo>
                      <a:pt x="3623" y="0"/>
                    </a:lnTo>
                    <a:cubicBezTo>
                      <a:pt x="15167" y="5277"/>
                      <a:pt x="21600" y="13276"/>
                      <a:pt x="20993" y="21600"/>
                    </a:cubicBezTo>
                    <a:lnTo>
                      <a:pt x="15278" y="21470"/>
                    </a:lnTo>
                    <a:cubicBezTo>
                      <a:pt x="15812" y="14149"/>
                      <a:pt x="10154" y="7113"/>
                      <a:pt x="0" y="2472"/>
                    </a:cubicBezTo>
                    <a:close/>
                  </a:path>
                </a:pathLst>
              </a:custGeom>
              <a:solidFill>
                <a:srgbClr val="F2F2F2">
                  <a:alpha val="3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defTabSz="1828800"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81" name="Shape 181"/>
          <p:cNvSpPr/>
          <p:nvPr/>
        </p:nvSpPr>
        <p:spPr>
          <a:xfrm>
            <a:off x="-1" y="12430125"/>
            <a:ext cx="6470856" cy="1285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 flipH="1">
            <a:off x="17963661" y="12430125"/>
            <a:ext cx="6435289" cy="1287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9383B7-C823-4708-A53F-BE283683820B}"/>
              </a:ext>
            </a:extLst>
          </p:cNvPr>
          <p:cNvGrpSpPr/>
          <p:nvPr/>
        </p:nvGrpSpPr>
        <p:grpSpPr>
          <a:xfrm>
            <a:off x="11098785" y="5349123"/>
            <a:ext cx="2489025" cy="2489025"/>
            <a:chOff x="11098785" y="5349123"/>
            <a:chExt cx="2489025" cy="2489025"/>
          </a:xfrm>
        </p:grpSpPr>
        <p:sp>
          <p:nvSpPr>
            <p:cNvPr id="183" name="Shape 183"/>
            <p:cNvSpPr/>
            <p:nvPr/>
          </p:nvSpPr>
          <p:spPr>
            <a:xfrm rot="8067191">
              <a:off x="11098785" y="5349123"/>
              <a:ext cx="2489025" cy="248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1224613" y="5475670"/>
              <a:ext cx="2237373" cy="2237372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2050717" y="6345764"/>
              <a:ext cx="927724" cy="927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2" y="8640"/>
                  </a:moveTo>
                  <a:cubicBezTo>
                    <a:pt x="19186" y="8640"/>
                    <a:pt x="19186" y="8640"/>
                    <a:pt x="19186" y="8640"/>
                  </a:cubicBezTo>
                  <a:cubicBezTo>
                    <a:pt x="18932" y="8640"/>
                    <a:pt x="18551" y="8386"/>
                    <a:pt x="18551" y="8132"/>
                  </a:cubicBezTo>
                  <a:cubicBezTo>
                    <a:pt x="18424" y="7751"/>
                    <a:pt x="18296" y="7496"/>
                    <a:pt x="18169" y="7242"/>
                  </a:cubicBezTo>
                  <a:cubicBezTo>
                    <a:pt x="18042" y="6988"/>
                    <a:pt x="18042" y="6607"/>
                    <a:pt x="18296" y="6353"/>
                  </a:cubicBezTo>
                  <a:cubicBezTo>
                    <a:pt x="19059" y="5591"/>
                    <a:pt x="19059" y="5591"/>
                    <a:pt x="19059" y="5591"/>
                  </a:cubicBezTo>
                  <a:cubicBezTo>
                    <a:pt x="19567" y="5082"/>
                    <a:pt x="19567" y="4320"/>
                    <a:pt x="19059" y="3812"/>
                  </a:cubicBezTo>
                  <a:cubicBezTo>
                    <a:pt x="17788" y="2541"/>
                    <a:pt x="17788" y="2541"/>
                    <a:pt x="17788" y="2541"/>
                  </a:cubicBezTo>
                  <a:cubicBezTo>
                    <a:pt x="17534" y="2287"/>
                    <a:pt x="17280" y="2160"/>
                    <a:pt x="16899" y="2160"/>
                  </a:cubicBezTo>
                  <a:cubicBezTo>
                    <a:pt x="16518" y="2160"/>
                    <a:pt x="16136" y="2287"/>
                    <a:pt x="15882" y="2541"/>
                  </a:cubicBezTo>
                  <a:cubicBezTo>
                    <a:pt x="15247" y="3304"/>
                    <a:pt x="15247" y="3304"/>
                    <a:pt x="15247" y="3304"/>
                  </a:cubicBezTo>
                  <a:cubicBezTo>
                    <a:pt x="15120" y="3431"/>
                    <a:pt x="14866" y="3558"/>
                    <a:pt x="14739" y="3558"/>
                  </a:cubicBezTo>
                  <a:cubicBezTo>
                    <a:pt x="14612" y="3558"/>
                    <a:pt x="14485" y="3431"/>
                    <a:pt x="14358" y="3431"/>
                  </a:cubicBezTo>
                  <a:cubicBezTo>
                    <a:pt x="14104" y="3304"/>
                    <a:pt x="13722" y="3176"/>
                    <a:pt x="13468" y="3049"/>
                  </a:cubicBezTo>
                  <a:cubicBezTo>
                    <a:pt x="13214" y="2922"/>
                    <a:pt x="12960" y="2668"/>
                    <a:pt x="12960" y="2414"/>
                  </a:cubicBezTo>
                  <a:cubicBezTo>
                    <a:pt x="12960" y="1271"/>
                    <a:pt x="12960" y="1271"/>
                    <a:pt x="12960" y="1271"/>
                  </a:cubicBezTo>
                  <a:cubicBezTo>
                    <a:pt x="12960" y="635"/>
                    <a:pt x="12325" y="0"/>
                    <a:pt x="11689" y="0"/>
                  </a:cubicBezTo>
                  <a:cubicBezTo>
                    <a:pt x="9911" y="0"/>
                    <a:pt x="9911" y="0"/>
                    <a:pt x="9911" y="0"/>
                  </a:cubicBezTo>
                  <a:cubicBezTo>
                    <a:pt x="9275" y="0"/>
                    <a:pt x="8640" y="635"/>
                    <a:pt x="8640" y="1271"/>
                  </a:cubicBezTo>
                  <a:cubicBezTo>
                    <a:pt x="8640" y="2414"/>
                    <a:pt x="8640" y="2414"/>
                    <a:pt x="8640" y="2414"/>
                  </a:cubicBezTo>
                  <a:cubicBezTo>
                    <a:pt x="8640" y="2668"/>
                    <a:pt x="8386" y="2922"/>
                    <a:pt x="8132" y="3049"/>
                  </a:cubicBezTo>
                  <a:cubicBezTo>
                    <a:pt x="7751" y="3176"/>
                    <a:pt x="7496" y="3304"/>
                    <a:pt x="7242" y="3431"/>
                  </a:cubicBezTo>
                  <a:cubicBezTo>
                    <a:pt x="7115" y="3431"/>
                    <a:pt x="6988" y="3558"/>
                    <a:pt x="6861" y="3558"/>
                  </a:cubicBezTo>
                  <a:cubicBezTo>
                    <a:pt x="6734" y="3558"/>
                    <a:pt x="6480" y="3431"/>
                    <a:pt x="6353" y="3304"/>
                  </a:cubicBezTo>
                  <a:cubicBezTo>
                    <a:pt x="5591" y="2541"/>
                    <a:pt x="5591" y="2541"/>
                    <a:pt x="5591" y="2541"/>
                  </a:cubicBezTo>
                  <a:cubicBezTo>
                    <a:pt x="5336" y="2287"/>
                    <a:pt x="5082" y="2160"/>
                    <a:pt x="4701" y="2160"/>
                  </a:cubicBezTo>
                  <a:cubicBezTo>
                    <a:pt x="4320" y="2160"/>
                    <a:pt x="4066" y="2287"/>
                    <a:pt x="3812" y="2541"/>
                  </a:cubicBezTo>
                  <a:cubicBezTo>
                    <a:pt x="2541" y="3812"/>
                    <a:pt x="2541" y="3812"/>
                    <a:pt x="2541" y="3812"/>
                  </a:cubicBezTo>
                  <a:cubicBezTo>
                    <a:pt x="2287" y="4066"/>
                    <a:pt x="2160" y="4320"/>
                    <a:pt x="2160" y="4701"/>
                  </a:cubicBezTo>
                  <a:cubicBezTo>
                    <a:pt x="2160" y="5082"/>
                    <a:pt x="2287" y="5336"/>
                    <a:pt x="2541" y="5591"/>
                  </a:cubicBezTo>
                  <a:cubicBezTo>
                    <a:pt x="3304" y="6353"/>
                    <a:pt x="3304" y="6353"/>
                    <a:pt x="3304" y="6353"/>
                  </a:cubicBezTo>
                  <a:cubicBezTo>
                    <a:pt x="3558" y="6607"/>
                    <a:pt x="3558" y="6988"/>
                    <a:pt x="3431" y="7242"/>
                  </a:cubicBezTo>
                  <a:cubicBezTo>
                    <a:pt x="3304" y="7496"/>
                    <a:pt x="3176" y="7751"/>
                    <a:pt x="3049" y="8132"/>
                  </a:cubicBezTo>
                  <a:cubicBezTo>
                    <a:pt x="2922" y="8386"/>
                    <a:pt x="2668" y="8640"/>
                    <a:pt x="2414" y="8640"/>
                  </a:cubicBezTo>
                  <a:cubicBezTo>
                    <a:pt x="1398" y="8640"/>
                    <a:pt x="1398" y="8640"/>
                    <a:pt x="1398" y="8640"/>
                  </a:cubicBezTo>
                  <a:cubicBezTo>
                    <a:pt x="635" y="8640"/>
                    <a:pt x="0" y="9275"/>
                    <a:pt x="0" y="9911"/>
                  </a:cubicBezTo>
                  <a:cubicBezTo>
                    <a:pt x="0" y="11689"/>
                    <a:pt x="0" y="11689"/>
                    <a:pt x="0" y="11689"/>
                  </a:cubicBezTo>
                  <a:cubicBezTo>
                    <a:pt x="0" y="12325"/>
                    <a:pt x="635" y="12960"/>
                    <a:pt x="1398" y="12960"/>
                  </a:cubicBezTo>
                  <a:cubicBezTo>
                    <a:pt x="2414" y="12960"/>
                    <a:pt x="2414" y="12960"/>
                    <a:pt x="2414" y="12960"/>
                  </a:cubicBezTo>
                  <a:cubicBezTo>
                    <a:pt x="2668" y="12960"/>
                    <a:pt x="2922" y="13214"/>
                    <a:pt x="3049" y="13468"/>
                  </a:cubicBezTo>
                  <a:cubicBezTo>
                    <a:pt x="3176" y="13722"/>
                    <a:pt x="3304" y="14104"/>
                    <a:pt x="3431" y="14358"/>
                  </a:cubicBezTo>
                  <a:cubicBezTo>
                    <a:pt x="3558" y="14612"/>
                    <a:pt x="3558" y="14993"/>
                    <a:pt x="3304" y="15247"/>
                  </a:cubicBezTo>
                  <a:cubicBezTo>
                    <a:pt x="2541" y="15882"/>
                    <a:pt x="2541" y="15882"/>
                    <a:pt x="2541" y="15882"/>
                  </a:cubicBezTo>
                  <a:cubicBezTo>
                    <a:pt x="2033" y="16391"/>
                    <a:pt x="2033" y="17280"/>
                    <a:pt x="2541" y="17788"/>
                  </a:cubicBezTo>
                  <a:cubicBezTo>
                    <a:pt x="3812" y="18932"/>
                    <a:pt x="3812" y="18932"/>
                    <a:pt x="3812" y="18932"/>
                  </a:cubicBezTo>
                  <a:cubicBezTo>
                    <a:pt x="4066" y="19186"/>
                    <a:pt x="4320" y="19440"/>
                    <a:pt x="4701" y="19440"/>
                  </a:cubicBezTo>
                  <a:cubicBezTo>
                    <a:pt x="5082" y="19440"/>
                    <a:pt x="5336" y="19186"/>
                    <a:pt x="5591" y="18932"/>
                  </a:cubicBezTo>
                  <a:cubicBezTo>
                    <a:pt x="6353" y="18296"/>
                    <a:pt x="6353" y="18296"/>
                    <a:pt x="6353" y="18296"/>
                  </a:cubicBezTo>
                  <a:cubicBezTo>
                    <a:pt x="6480" y="18169"/>
                    <a:pt x="6734" y="18042"/>
                    <a:pt x="6861" y="18042"/>
                  </a:cubicBezTo>
                  <a:cubicBezTo>
                    <a:pt x="6988" y="18042"/>
                    <a:pt x="7115" y="18042"/>
                    <a:pt x="7242" y="18169"/>
                  </a:cubicBezTo>
                  <a:cubicBezTo>
                    <a:pt x="7496" y="18296"/>
                    <a:pt x="7751" y="18424"/>
                    <a:pt x="8132" y="18551"/>
                  </a:cubicBezTo>
                  <a:cubicBezTo>
                    <a:pt x="8386" y="18551"/>
                    <a:pt x="8640" y="18932"/>
                    <a:pt x="8640" y="19186"/>
                  </a:cubicBezTo>
                  <a:cubicBezTo>
                    <a:pt x="8640" y="20202"/>
                    <a:pt x="8640" y="20202"/>
                    <a:pt x="8640" y="20202"/>
                  </a:cubicBezTo>
                  <a:cubicBezTo>
                    <a:pt x="8640" y="20965"/>
                    <a:pt x="9275" y="21600"/>
                    <a:pt x="9911" y="21600"/>
                  </a:cubicBezTo>
                  <a:cubicBezTo>
                    <a:pt x="11689" y="21600"/>
                    <a:pt x="11689" y="21600"/>
                    <a:pt x="11689" y="21600"/>
                  </a:cubicBezTo>
                  <a:cubicBezTo>
                    <a:pt x="12325" y="21600"/>
                    <a:pt x="12960" y="20965"/>
                    <a:pt x="12960" y="20202"/>
                  </a:cubicBezTo>
                  <a:cubicBezTo>
                    <a:pt x="12960" y="19186"/>
                    <a:pt x="12960" y="19186"/>
                    <a:pt x="12960" y="19186"/>
                  </a:cubicBezTo>
                  <a:cubicBezTo>
                    <a:pt x="12960" y="18932"/>
                    <a:pt x="13214" y="18551"/>
                    <a:pt x="13468" y="18551"/>
                  </a:cubicBezTo>
                  <a:cubicBezTo>
                    <a:pt x="13722" y="18424"/>
                    <a:pt x="14104" y="18296"/>
                    <a:pt x="14358" y="18169"/>
                  </a:cubicBezTo>
                  <a:cubicBezTo>
                    <a:pt x="14485" y="18042"/>
                    <a:pt x="14612" y="18042"/>
                    <a:pt x="14739" y="18042"/>
                  </a:cubicBezTo>
                  <a:cubicBezTo>
                    <a:pt x="14866" y="18042"/>
                    <a:pt x="15120" y="18169"/>
                    <a:pt x="15247" y="18296"/>
                  </a:cubicBezTo>
                  <a:cubicBezTo>
                    <a:pt x="15882" y="18932"/>
                    <a:pt x="15882" y="18932"/>
                    <a:pt x="15882" y="18932"/>
                  </a:cubicBezTo>
                  <a:cubicBezTo>
                    <a:pt x="16136" y="19186"/>
                    <a:pt x="16518" y="19440"/>
                    <a:pt x="16899" y="19440"/>
                  </a:cubicBezTo>
                  <a:cubicBezTo>
                    <a:pt x="17280" y="19440"/>
                    <a:pt x="17534" y="19186"/>
                    <a:pt x="17788" y="18932"/>
                  </a:cubicBezTo>
                  <a:cubicBezTo>
                    <a:pt x="19059" y="17788"/>
                    <a:pt x="19059" y="17788"/>
                    <a:pt x="19059" y="17788"/>
                  </a:cubicBezTo>
                  <a:cubicBezTo>
                    <a:pt x="19567" y="17280"/>
                    <a:pt x="19567" y="16391"/>
                    <a:pt x="19059" y="15882"/>
                  </a:cubicBezTo>
                  <a:cubicBezTo>
                    <a:pt x="18296" y="15247"/>
                    <a:pt x="18296" y="15247"/>
                    <a:pt x="18296" y="15247"/>
                  </a:cubicBezTo>
                  <a:cubicBezTo>
                    <a:pt x="18042" y="14993"/>
                    <a:pt x="18042" y="14612"/>
                    <a:pt x="18169" y="14358"/>
                  </a:cubicBezTo>
                  <a:cubicBezTo>
                    <a:pt x="18296" y="14104"/>
                    <a:pt x="18424" y="13722"/>
                    <a:pt x="18551" y="13468"/>
                  </a:cubicBezTo>
                  <a:cubicBezTo>
                    <a:pt x="18551" y="13214"/>
                    <a:pt x="18932" y="12960"/>
                    <a:pt x="19186" y="12960"/>
                  </a:cubicBezTo>
                  <a:cubicBezTo>
                    <a:pt x="20202" y="12960"/>
                    <a:pt x="20202" y="12960"/>
                    <a:pt x="20202" y="12960"/>
                  </a:cubicBezTo>
                  <a:cubicBezTo>
                    <a:pt x="20965" y="12960"/>
                    <a:pt x="21600" y="12325"/>
                    <a:pt x="21600" y="11689"/>
                  </a:cubicBezTo>
                  <a:cubicBezTo>
                    <a:pt x="21600" y="9911"/>
                    <a:pt x="21600" y="9911"/>
                    <a:pt x="21600" y="9911"/>
                  </a:cubicBezTo>
                  <a:cubicBezTo>
                    <a:pt x="21600" y="9275"/>
                    <a:pt x="20965" y="8640"/>
                    <a:pt x="20202" y="8640"/>
                  </a:cubicBezTo>
                  <a:moveTo>
                    <a:pt x="14612" y="10800"/>
                  </a:moveTo>
                  <a:cubicBezTo>
                    <a:pt x="14612" y="12960"/>
                    <a:pt x="12960" y="14612"/>
                    <a:pt x="10800" y="14612"/>
                  </a:cubicBezTo>
                  <a:cubicBezTo>
                    <a:pt x="8640" y="14612"/>
                    <a:pt x="6988" y="12960"/>
                    <a:pt x="6988" y="10800"/>
                  </a:cubicBezTo>
                  <a:cubicBezTo>
                    <a:pt x="6988" y="8640"/>
                    <a:pt x="8640" y="6861"/>
                    <a:pt x="10800" y="6861"/>
                  </a:cubicBezTo>
                  <a:cubicBezTo>
                    <a:pt x="12960" y="6861"/>
                    <a:pt x="14612" y="8640"/>
                    <a:pt x="14612" y="1080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tIns="91439" bIns="91439"/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1754982" y="6050029"/>
              <a:ext cx="482093" cy="47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3500"/>
                  </a:moveTo>
                  <a:cubicBezTo>
                    <a:pt x="18655" y="13500"/>
                    <a:pt x="18900" y="13255"/>
                    <a:pt x="18900" y="13255"/>
                  </a:cubicBezTo>
                  <a:cubicBezTo>
                    <a:pt x="19882" y="13255"/>
                    <a:pt x="19882" y="13255"/>
                    <a:pt x="19882" y="13255"/>
                  </a:cubicBezTo>
                  <a:cubicBezTo>
                    <a:pt x="20864" y="13255"/>
                    <a:pt x="21600" y="12518"/>
                    <a:pt x="21600" y="11536"/>
                  </a:cubicBezTo>
                  <a:cubicBezTo>
                    <a:pt x="21600" y="10064"/>
                    <a:pt x="21600" y="10064"/>
                    <a:pt x="21600" y="10064"/>
                  </a:cubicBezTo>
                  <a:cubicBezTo>
                    <a:pt x="21600" y="9082"/>
                    <a:pt x="20864" y="8345"/>
                    <a:pt x="19882" y="8345"/>
                  </a:cubicBezTo>
                  <a:cubicBezTo>
                    <a:pt x="18900" y="8345"/>
                    <a:pt x="18900" y="8345"/>
                    <a:pt x="18900" y="8345"/>
                  </a:cubicBezTo>
                  <a:cubicBezTo>
                    <a:pt x="18900" y="8345"/>
                    <a:pt x="18655" y="8100"/>
                    <a:pt x="18655" y="8100"/>
                  </a:cubicBezTo>
                  <a:cubicBezTo>
                    <a:pt x="18655" y="7855"/>
                    <a:pt x="18409" y="7364"/>
                    <a:pt x="18409" y="7118"/>
                  </a:cubicBezTo>
                  <a:cubicBezTo>
                    <a:pt x="18164" y="7118"/>
                    <a:pt x="18409" y="6873"/>
                    <a:pt x="18409" y="6873"/>
                  </a:cubicBezTo>
                  <a:cubicBezTo>
                    <a:pt x="19145" y="6136"/>
                    <a:pt x="19145" y="6136"/>
                    <a:pt x="19145" y="6136"/>
                  </a:cubicBezTo>
                  <a:cubicBezTo>
                    <a:pt x="19636" y="5400"/>
                    <a:pt x="19636" y="4418"/>
                    <a:pt x="19145" y="3682"/>
                  </a:cubicBezTo>
                  <a:cubicBezTo>
                    <a:pt x="17918" y="2700"/>
                    <a:pt x="17918" y="2700"/>
                    <a:pt x="17918" y="2700"/>
                  </a:cubicBezTo>
                  <a:cubicBezTo>
                    <a:pt x="17673" y="2209"/>
                    <a:pt x="17182" y="1964"/>
                    <a:pt x="16691" y="1964"/>
                  </a:cubicBezTo>
                  <a:cubicBezTo>
                    <a:pt x="16200" y="1964"/>
                    <a:pt x="15709" y="2209"/>
                    <a:pt x="15464" y="2700"/>
                  </a:cubicBezTo>
                  <a:cubicBezTo>
                    <a:pt x="14727" y="3191"/>
                    <a:pt x="14727" y="3191"/>
                    <a:pt x="14727" y="3191"/>
                  </a:cubicBezTo>
                  <a:cubicBezTo>
                    <a:pt x="14727" y="3191"/>
                    <a:pt x="14727" y="3436"/>
                    <a:pt x="14482" y="3436"/>
                  </a:cubicBezTo>
                  <a:cubicBezTo>
                    <a:pt x="14482" y="3191"/>
                    <a:pt x="14482" y="3191"/>
                    <a:pt x="14482" y="3191"/>
                  </a:cubicBezTo>
                  <a:cubicBezTo>
                    <a:pt x="14236" y="3191"/>
                    <a:pt x="13745" y="2945"/>
                    <a:pt x="13500" y="2945"/>
                  </a:cubicBezTo>
                  <a:cubicBezTo>
                    <a:pt x="13500" y="2945"/>
                    <a:pt x="13255" y="2700"/>
                    <a:pt x="13255" y="2700"/>
                  </a:cubicBezTo>
                  <a:cubicBezTo>
                    <a:pt x="13255" y="1718"/>
                    <a:pt x="13255" y="1718"/>
                    <a:pt x="13255" y="1718"/>
                  </a:cubicBezTo>
                  <a:cubicBezTo>
                    <a:pt x="13255" y="736"/>
                    <a:pt x="12518" y="0"/>
                    <a:pt x="11536" y="0"/>
                  </a:cubicBezTo>
                  <a:cubicBezTo>
                    <a:pt x="10064" y="0"/>
                    <a:pt x="10064" y="0"/>
                    <a:pt x="10064" y="0"/>
                  </a:cubicBezTo>
                  <a:cubicBezTo>
                    <a:pt x="9082" y="0"/>
                    <a:pt x="8345" y="736"/>
                    <a:pt x="8345" y="1718"/>
                  </a:cubicBezTo>
                  <a:cubicBezTo>
                    <a:pt x="8345" y="2700"/>
                    <a:pt x="8345" y="2700"/>
                    <a:pt x="8345" y="2700"/>
                  </a:cubicBezTo>
                  <a:cubicBezTo>
                    <a:pt x="8345" y="2700"/>
                    <a:pt x="8100" y="2945"/>
                    <a:pt x="8100" y="2945"/>
                  </a:cubicBezTo>
                  <a:cubicBezTo>
                    <a:pt x="7855" y="2945"/>
                    <a:pt x="7609" y="3191"/>
                    <a:pt x="7118" y="3191"/>
                  </a:cubicBezTo>
                  <a:cubicBezTo>
                    <a:pt x="7118" y="3436"/>
                    <a:pt x="7118" y="3436"/>
                    <a:pt x="7118" y="3436"/>
                  </a:cubicBezTo>
                  <a:cubicBezTo>
                    <a:pt x="6873" y="3436"/>
                    <a:pt x="6873" y="3191"/>
                    <a:pt x="6873" y="3191"/>
                  </a:cubicBezTo>
                  <a:cubicBezTo>
                    <a:pt x="6136" y="2700"/>
                    <a:pt x="6136" y="2700"/>
                    <a:pt x="6136" y="2700"/>
                  </a:cubicBezTo>
                  <a:cubicBezTo>
                    <a:pt x="5891" y="2209"/>
                    <a:pt x="5400" y="1964"/>
                    <a:pt x="4909" y="1964"/>
                  </a:cubicBezTo>
                  <a:cubicBezTo>
                    <a:pt x="4418" y="1964"/>
                    <a:pt x="4173" y="2209"/>
                    <a:pt x="3682" y="2700"/>
                  </a:cubicBezTo>
                  <a:cubicBezTo>
                    <a:pt x="2700" y="3682"/>
                    <a:pt x="2700" y="3682"/>
                    <a:pt x="2700" y="3682"/>
                  </a:cubicBezTo>
                  <a:cubicBezTo>
                    <a:pt x="1964" y="4418"/>
                    <a:pt x="1964" y="5400"/>
                    <a:pt x="2700" y="6136"/>
                  </a:cubicBezTo>
                  <a:cubicBezTo>
                    <a:pt x="3191" y="6873"/>
                    <a:pt x="3191" y="6873"/>
                    <a:pt x="3191" y="6873"/>
                  </a:cubicBezTo>
                  <a:cubicBezTo>
                    <a:pt x="3436" y="6873"/>
                    <a:pt x="3436" y="7118"/>
                    <a:pt x="3436" y="7118"/>
                  </a:cubicBezTo>
                  <a:cubicBezTo>
                    <a:pt x="3191" y="7364"/>
                    <a:pt x="3191" y="7855"/>
                    <a:pt x="2945" y="8100"/>
                  </a:cubicBezTo>
                  <a:cubicBezTo>
                    <a:pt x="2945" y="8100"/>
                    <a:pt x="2700" y="8345"/>
                    <a:pt x="2700" y="8345"/>
                  </a:cubicBezTo>
                  <a:cubicBezTo>
                    <a:pt x="1718" y="8345"/>
                    <a:pt x="1718" y="8345"/>
                    <a:pt x="1718" y="8345"/>
                  </a:cubicBezTo>
                  <a:cubicBezTo>
                    <a:pt x="736" y="8345"/>
                    <a:pt x="0" y="9082"/>
                    <a:pt x="0" y="10064"/>
                  </a:cubicBezTo>
                  <a:cubicBezTo>
                    <a:pt x="0" y="11536"/>
                    <a:pt x="0" y="11536"/>
                    <a:pt x="0" y="11536"/>
                  </a:cubicBezTo>
                  <a:cubicBezTo>
                    <a:pt x="0" y="12518"/>
                    <a:pt x="736" y="13255"/>
                    <a:pt x="1718" y="13255"/>
                  </a:cubicBezTo>
                  <a:cubicBezTo>
                    <a:pt x="2700" y="13255"/>
                    <a:pt x="2700" y="13255"/>
                    <a:pt x="2700" y="13255"/>
                  </a:cubicBezTo>
                  <a:cubicBezTo>
                    <a:pt x="2700" y="13255"/>
                    <a:pt x="2945" y="13500"/>
                    <a:pt x="2945" y="13500"/>
                  </a:cubicBezTo>
                  <a:cubicBezTo>
                    <a:pt x="3191" y="13745"/>
                    <a:pt x="3191" y="14236"/>
                    <a:pt x="3436" y="14482"/>
                  </a:cubicBezTo>
                  <a:cubicBezTo>
                    <a:pt x="3436" y="14482"/>
                    <a:pt x="3436" y="14727"/>
                    <a:pt x="3191" y="14727"/>
                  </a:cubicBezTo>
                  <a:cubicBezTo>
                    <a:pt x="2700" y="15464"/>
                    <a:pt x="2700" y="15464"/>
                    <a:pt x="2700" y="15464"/>
                  </a:cubicBezTo>
                  <a:cubicBezTo>
                    <a:pt x="2209" y="15709"/>
                    <a:pt x="2209" y="16200"/>
                    <a:pt x="2209" y="16691"/>
                  </a:cubicBezTo>
                  <a:cubicBezTo>
                    <a:pt x="2209" y="17182"/>
                    <a:pt x="2209" y="17673"/>
                    <a:pt x="2700" y="17918"/>
                  </a:cubicBezTo>
                  <a:cubicBezTo>
                    <a:pt x="3682" y="19145"/>
                    <a:pt x="3682" y="19145"/>
                    <a:pt x="3682" y="19145"/>
                  </a:cubicBezTo>
                  <a:cubicBezTo>
                    <a:pt x="4173" y="19391"/>
                    <a:pt x="4418" y="19636"/>
                    <a:pt x="4909" y="19636"/>
                  </a:cubicBezTo>
                  <a:cubicBezTo>
                    <a:pt x="5400" y="19636"/>
                    <a:pt x="5891" y="19391"/>
                    <a:pt x="6136" y="19145"/>
                  </a:cubicBezTo>
                  <a:cubicBezTo>
                    <a:pt x="6873" y="18409"/>
                    <a:pt x="6873" y="18409"/>
                    <a:pt x="6873" y="18409"/>
                  </a:cubicBezTo>
                  <a:cubicBezTo>
                    <a:pt x="6873" y="18409"/>
                    <a:pt x="6873" y="18164"/>
                    <a:pt x="7118" y="18164"/>
                  </a:cubicBezTo>
                  <a:cubicBezTo>
                    <a:pt x="7118" y="18409"/>
                    <a:pt x="7118" y="18409"/>
                    <a:pt x="7118" y="18409"/>
                  </a:cubicBezTo>
                  <a:cubicBezTo>
                    <a:pt x="7609" y="18409"/>
                    <a:pt x="7855" y="18655"/>
                    <a:pt x="8100" y="18655"/>
                  </a:cubicBezTo>
                  <a:cubicBezTo>
                    <a:pt x="8100" y="18655"/>
                    <a:pt x="8345" y="18900"/>
                    <a:pt x="8345" y="18900"/>
                  </a:cubicBezTo>
                  <a:cubicBezTo>
                    <a:pt x="8345" y="19882"/>
                    <a:pt x="8345" y="19882"/>
                    <a:pt x="8345" y="19882"/>
                  </a:cubicBezTo>
                  <a:cubicBezTo>
                    <a:pt x="8345" y="20864"/>
                    <a:pt x="9082" y="21600"/>
                    <a:pt x="10064" y="21600"/>
                  </a:cubicBezTo>
                  <a:cubicBezTo>
                    <a:pt x="11536" y="21600"/>
                    <a:pt x="11536" y="21600"/>
                    <a:pt x="11536" y="21600"/>
                  </a:cubicBezTo>
                  <a:cubicBezTo>
                    <a:pt x="12518" y="21600"/>
                    <a:pt x="13255" y="20864"/>
                    <a:pt x="13255" y="19882"/>
                  </a:cubicBezTo>
                  <a:cubicBezTo>
                    <a:pt x="13255" y="18900"/>
                    <a:pt x="13255" y="18900"/>
                    <a:pt x="13255" y="18900"/>
                  </a:cubicBezTo>
                  <a:cubicBezTo>
                    <a:pt x="13255" y="18900"/>
                    <a:pt x="13500" y="18655"/>
                    <a:pt x="13500" y="18655"/>
                  </a:cubicBezTo>
                  <a:cubicBezTo>
                    <a:pt x="13745" y="18655"/>
                    <a:pt x="14236" y="18409"/>
                    <a:pt x="14482" y="18409"/>
                  </a:cubicBezTo>
                  <a:cubicBezTo>
                    <a:pt x="14482" y="18164"/>
                    <a:pt x="14482" y="18164"/>
                    <a:pt x="14482" y="18164"/>
                  </a:cubicBezTo>
                  <a:cubicBezTo>
                    <a:pt x="14727" y="18164"/>
                    <a:pt x="14727" y="18409"/>
                    <a:pt x="14727" y="18409"/>
                  </a:cubicBezTo>
                  <a:cubicBezTo>
                    <a:pt x="15464" y="19145"/>
                    <a:pt x="15464" y="19145"/>
                    <a:pt x="15464" y="19145"/>
                  </a:cubicBezTo>
                  <a:cubicBezTo>
                    <a:pt x="15709" y="19391"/>
                    <a:pt x="16200" y="19636"/>
                    <a:pt x="16691" y="19636"/>
                  </a:cubicBezTo>
                  <a:cubicBezTo>
                    <a:pt x="17182" y="19636"/>
                    <a:pt x="17673" y="19391"/>
                    <a:pt x="17918" y="19145"/>
                  </a:cubicBezTo>
                  <a:cubicBezTo>
                    <a:pt x="19145" y="17918"/>
                    <a:pt x="19145" y="17918"/>
                    <a:pt x="19145" y="17918"/>
                  </a:cubicBezTo>
                  <a:cubicBezTo>
                    <a:pt x="19636" y="17182"/>
                    <a:pt x="19636" y="16200"/>
                    <a:pt x="19145" y="15464"/>
                  </a:cubicBezTo>
                  <a:cubicBezTo>
                    <a:pt x="18409" y="14727"/>
                    <a:pt x="18409" y="14727"/>
                    <a:pt x="18409" y="14727"/>
                  </a:cubicBezTo>
                  <a:cubicBezTo>
                    <a:pt x="18409" y="14727"/>
                    <a:pt x="18164" y="14482"/>
                    <a:pt x="18409" y="14482"/>
                  </a:cubicBezTo>
                  <a:cubicBezTo>
                    <a:pt x="18409" y="14236"/>
                    <a:pt x="18655" y="13745"/>
                    <a:pt x="18655" y="13500"/>
                  </a:cubicBezTo>
                  <a:close/>
                  <a:moveTo>
                    <a:pt x="14236" y="10800"/>
                  </a:moveTo>
                  <a:cubicBezTo>
                    <a:pt x="14236" y="12518"/>
                    <a:pt x="12764" y="14236"/>
                    <a:pt x="10800" y="14236"/>
                  </a:cubicBezTo>
                  <a:cubicBezTo>
                    <a:pt x="9082" y="14236"/>
                    <a:pt x="7609" y="12518"/>
                    <a:pt x="7609" y="10800"/>
                  </a:cubicBezTo>
                  <a:cubicBezTo>
                    <a:pt x="7609" y="9082"/>
                    <a:pt x="9082" y="7609"/>
                    <a:pt x="10800" y="7609"/>
                  </a:cubicBezTo>
                  <a:cubicBezTo>
                    <a:pt x="12764" y="7609"/>
                    <a:pt x="14236" y="9082"/>
                    <a:pt x="14236" y="108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tIns="91439" bIns="91439"/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94" name="Shape 194"/>
          <p:cNvSpPr/>
          <p:nvPr/>
        </p:nvSpPr>
        <p:spPr>
          <a:xfrm rot="17700000">
            <a:off x="4475529" y="10029125"/>
            <a:ext cx="2237373" cy="2237372"/>
          </a:xfrm>
          <a:prstGeom prst="ellipse">
            <a:avLst/>
          </a:prstGeom>
          <a:ln w="50800">
            <a:solidFill>
              <a:srgbClr val="FFFFFF"/>
            </a:solidFill>
            <a:miter/>
          </a:ln>
        </p:spPr>
        <p:txBody>
          <a:bodyPr tIns="91439" bIns="91439" anchor="ctr"/>
          <a:lstStyle/>
          <a:p>
            <a:pPr defTabSz="1828800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E3C6A6C-4866-4D0F-B3A1-9EC117A7A914}"/>
              </a:ext>
            </a:extLst>
          </p:cNvPr>
          <p:cNvGrpSpPr/>
          <p:nvPr/>
        </p:nvGrpSpPr>
        <p:grpSpPr>
          <a:xfrm>
            <a:off x="4349049" y="9902996"/>
            <a:ext cx="2489025" cy="2489025"/>
            <a:chOff x="4349049" y="9902996"/>
            <a:chExt cx="2489025" cy="2489025"/>
          </a:xfrm>
        </p:grpSpPr>
        <p:sp>
          <p:nvSpPr>
            <p:cNvPr id="193" name="Shape 193"/>
            <p:cNvSpPr/>
            <p:nvPr/>
          </p:nvSpPr>
          <p:spPr>
            <a:xfrm rot="4167191">
              <a:off x="4349049" y="9902996"/>
              <a:ext cx="2489025" cy="248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615F5C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99" name="Group 199"/>
            <p:cNvGrpSpPr/>
            <p:nvPr/>
          </p:nvGrpSpPr>
          <p:grpSpPr>
            <a:xfrm>
              <a:off x="5090501" y="10604273"/>
              <a:ext cx="1013993" cy="1119003"/>
              <a:chOff x="0" y="0"/>
              <a:chExt cx="1013992" cy="1119001"/>
            </a:xfrm>
          </p:grpSpPr>
          <p:sp>
            <p:nvSpPr>
              <p:cNvPr id="195" name="Shape 195"/>
              <p:cNvSpPr/>
              <p:nvPr/>
            </p:nvSpPr>
            <p:spPr>
              <a:xfrm>
                <a:off x="118791" y="0"/>
                <a:ext cx="241849" cy="24184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515856" y="0"/>
                <a:ext cx="238241" cy="24184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710779" y="967395"/>
                <a:ext cx="126341" cy="151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2542"/>
                      <a:pt x="0" y="12542"/>
                      <a:pt x="0" y="12542"/>
                    </a:cubicBezTo>
                    <a:cubicBezTo>
                      <a:pt x="0" y="17419"/>
                      <a:pt x="4985" y="21600"/>
                      <a:pt x="10800" y="21600"/>
                    </a:cubicBezTo>
                    <a:cubicBezTo>
                      <a:pt x="10800" y="21600"/>
                      <a:pt x="10800" y="21600"/>
                      <a:pt x="10800" y="21600"/>
                    </a:cubicBezTo>
                    <a:cubicBezTo>
                      <a:pt x="17446" y="21600"/>
                      <a:pt x="21600" y="17419"/>
                      <a:pt x="21600" y="12542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0" y="234628"/>
                <a:ext cx="1013993" cy="8843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6" h="21600" extrusionOk="0">
                    <a:moveTo>
                      <a:pt x="19656" y="11037"/>
                    </a:moveTo>
                    <a:cubicBezTo>
                      <a:pt x="19552" y="10444"/>
                      <a:pt x="19139" y="9969"/>
                      <a:pt x="18726" y="9851"/>
                    </a:cubicBezTo>
                    <a:cubicBezTo>
                      <a:pt x="18726" y="9732"/>
                      <a:pt x="18726" y="9613"/>
                      <a:pt x="18726" y="9495"/>
                    </a:cubicBezTo>
                    <a:cubicBezTo>
                      <a:pt x="18622" y="8782"/>
                      <a:pt x="17072" y="1780"/>
                      <a:pt x="17072" y="1780"/>
                    </a:cubicBezTo>
                    <a:cubicBezTo>
                      <a:pt x="16762" y="593"/>
                      <a:pt x="16142" y="0"/>
                      <a:pt x="15212" y="0"/>
                    </a:cubicBezTo>
                    <a:cubicBezTo>
                      <a:pt x="15212" y="0"/>
                      <a:pt x="15212" y="0"/>
                      <a:pt x="15212" y="0"/>
                    </a:cubicBezTo>
                    <a:cubicBezTo>
                      <a:pt x="15212" y="0"/>
                      <a:pt x="14902" y="0"/>
                      <a:pt x="14592" y="119"/>
                    </a:cubicBezTo>
                    <a:cubicBezTo>
                      <a:pt x="14385" y="119"/>
                      <a:pt x="14075" y="356"/>
                      <a:pt x="14075" y="356"/>
                    </a:cubicBezTo>
                    <a:cubicBezTo>
                      <a:pt x="13455" y="712"/>
                      <a:pt x="12835" y="1424"/>
                      <a:pt x="12731" y="2374"/>
                    </a:cubicBezTo>
                    <a:cubicBezTo>
                      <a:pt x="12731" y="2374"/>
                      <a:pt x="12731" y="2374"/>
                      <a:pt x="12731" y="2492"/>
                    </a:cubicBezTo>
                    <a:cubicBezTo>
                      <a:pt x="12525" y="3798"/>
                      <a:pt x="12318" y="4747"/>
                      <a:pt x="12008" y="5103"/>
                    </a:cubicBezTo>
                    <a:cubicBezTo>
                      <a:pt x="11594" y="5578"/>
                      <a:pt x="10768" y="5697"/>
                      <a:pt x="9217" y="5697"/>
                    </a:cubicBezTo>
                    <a:cubicBezTo>
                      <a:pt x="8804" y="5697"/>
                      <a:pt x="8494" y="5934"/>
                      <a:pt x="8391" y="6290"/>
                    </a:cubicBezTo>
                    <a:cubicBezTo>
                      <a:pt x="7460" y="6053"/>
                      <a:pt x="6840" y="5697"/>
                      <a:pt x="6634" y="5341"/>
                    </a:cubicBezTo>
                    <a:cubicBezTo>
                      <a:pt x="6220" y="4866"/>
                      <a:pt x="6117" y="3916"/>
                      <a:pt x="5910" y="2492"/>
                    </a:cubicBezTo>
                    <a:cubicBezTo>
                      <a:pt x="5910" y="2374"/>
                      <a:pt x="5910" y="2374"/>
                      <a:pt x="5910" y="2374"/>
                    </a:cubicBezTo>
                    <a:cubicBezTo>
                      <a:pt x="5807" y="1424"/>
                      <a:pt x="5187" y="712"/>
                      <a:pt x="4463" y="356"/>
                    </a:cubicBezTo>
                    <a:cubicBezTo>
                      <a:pt x="4463" y="356"/>
                      <a:pt x="4257" y="119"/>
                      <a:pt x="3947" y="119"/>
                    </a:cubicBezTo>
                    <a:cubicBezTo>
                      <a:pt x="3740" y="0"/>
                      <a:pt x="3430" y="0"/>
                      <a:pt x="3430" y="0"/>
                    </a:cubicBezTo>
                    <a:cubicBezTo>
                      <a:pt x="3430" y="0"/>
                      <a:pt x="3430" y="0"/>
                      <a:pt x="3430" y="0"/>
                    </a:cubicBezTo>
                    <a:cubicBezTo>
                      <a:pt x="2500" y="0"/>
                      <a:pt x="1466" y="593"/>
                      <a:pt x="1260" y="1780"/>
                    </a:cubicBezTo>
                    <a:cubicBezTo>
                      <a:pt x="19" y="8189"/>
                      <a:pt x="19" y="8189"/>
                      <a:pt x="19" y="8189"/>
                    </a:cubicBezTo>
                    <a:cubicBezTo>
                      <a:pt x="-84" y="9020"/>
                      <a:pt x="226" y="9732"/>
                      <a:pt x="743" y="10207"/>
                    </a:cubicBezTo>
                    <a:cubicBezTo>
                      <a:pt x="743" y="20057"/>
                      <a:pt x="743" y="20057"/>
                      <a:pt x="743" y="20057"/>
                    </a:cubicBezTo>
                    <a:cubicBezTo>
                      <a:pt x="743" y="20888"/>
                      <a:pt x="1363" y="21600"/>
                      <a:pt x="2086" y="21600"/>
                    </a:cubicBezTo>
                    <a:cubicBezTo>
                      <a:pt x="2913" y="21600"/>
                      <a:pt x="3430" y="20888"/>
                      <a:pt x="3430" y="20057"/>
                    </a:cubicBezTo>
                    <a:cubicBezTo>
                      <a:pt x="3430" y="10800"/>
                      <a:pt x="3430" y="10800"/>
                      <a:pt x="3430" y="10800"/>
                    </a:cubicBezTo>
                    <a:cubicBezTo>
                      <a:pt x="4050" y="10563"/>
                      <a:pt x="4463" y="10088"/>
                      <a:pt x="4670" y="9257"/>
                    </a:cubicBezTo>
                    <a:cubicBezTo>
                      <a:pt x="5083" y="6884"/>
                      <a:pt x="5083" y="6884"/>
                      <a:pt x="5083" y="6884"/>
                    </a:cubicBezTo>
                    <a:cubicBezTo>
                      <a:pt x="5807" y="7833"/>
                      <a:pt x="6944" y="8308"/>
                      <a:pt x="9114" y="8664"/>
                    </a:cubicBezTo>
                    <a:cubicBezTo>
                      <a:pt x="9114" y="8664"/>
                      <a:pt x="9217" y="8664"/>
                      <a:pt x="9217" y="8664"/>
                    </a:cubicBezTo>
                    <a:cubicBezTo>
                      <a:pt x="9631" y="8664"/>
                      <a:pt x="10044" y="8426"/>
                      <a:pt x="10148" y="7952"/>
                    </a:cubicBezTo>
                    <a:cubicBezTo>
                      <a:pt x="11801" y="7833"/>
                      <a:pt x="12835" y="7477"/>
                      <a:pt x="13455" y="6646"/>
                    </a:cubicBezTo>
                    <a:cubicBezTo>
                      <a:pt x="13972" y="9257"/>
                      <a:pt x="13972" y="9257"/>
                      <a:pt x="13972" y="9257"/>
                    </a:cubicBezTo>
                    <a:cubicBezTo>
                      <a:pt x="14075" y="9969"/>
                      <a:pt x="14488" y="10444"/>
                      <a:pt x="14902" y="10681"/>
                    </a:cubicBezTo>
                    <a:cubicBezTo>
                      <a:pt x="15522" y="10681"/>
                      <a:pt x="15522" y="10681"/>
                      <a:pt x="15522" y="10681"/>
                    </a:cubicBezTo>
                    <a:cubicBezTo>
                      <a:pt x="15728" y="10207"/>
                      <a:pt x="15935" y="9851"/>
                      <a:pt x="16349" y="9613"/>
                    </a:cubicBezTo>
                    <a:cubicBezTo>
                      <a:pt x="16038" y="7833"/>
                      <a:pt x="15522" y="5934"/>
                      <a:pt x="15108" y="4866"/>
                    </a:cubicBezTo>
                    <a:cubicBezTo>
                      <a:pt x="14902" y="4273"/>
                      <a:pt x="15212" y="4154"/>
                      <a:pt x="15418" y="4747"/>
                    </a:cubicBezTo>
                    <a:cubicBezTo>
                      <a:pt x="15625" y="5341"/>
                      <a:pt x="16452" y="8070"/>
                      <a:pt x="16762" y="9851"/>
                    </a:cubicBezTo>
                    <a:cubicBezTo>
                      <a:pt x="16245" y="9969"/>
                      <a:pt x="15935" y="10444"/>
                      <a:pt x="15832" y="11037"/>
                    </a:cubicBezTo>
                    <a:cubicBezTo>
                      <a:pt x="13868" y="11037"/>
                      <a:pt x="13868" y="11037"/>
                      <a:pt x="13868" y="11037"/>
                    </a:cubicBezTo>
                    <a:cubicBezTo>
                      <a:pt x="13868" y="17446"/>
                      <a:pt x="13868" y="17446"/>
                      <a:pt x="13868" y="17446"/>
                    </a:cubicBezTo>
                    <a:cubicBezTo>
                      <a:pt x="21516" y="17446"/>
                      <a:pt x="21516" y="17446"/>
                      <a:pt x="21516" y="17446"/>
                    </a:cubicBezTo>
                    <a:cubicBezTo>
                      <a:pt x="21516" y="11037"/>
                      <a:pt x="21516" y="11037"/>
                      <a:pt x="21516" y="11037"/>
                    </a:cubicBezTo>
                    <a:lnTo>
                      <a:pt x="19656" y="11037"/>
                    </a:lnTo>
                    <a:close/>
                    <a:moveTo>
                      <a:pt x="16452" y="11037"/>
                    </a:moveTo>
                    <a:cubicBezTo>
                      <a:pt x="16555" y="10800"/>
                      <a:pt x="16762" y="10563"/>
                      <a:pt x="16969" y="10563"/>
                    </a:cubicBezTo>
                    <a:cubicBezTo>
                      <a:pt x="17175" y="10800"/>
                      <a:pt x="17485" y="10919"/>
                      <a:pt x="17692" y="10919"/>
                    </a:cubicBezTo>
                    <a:cubicBezTo>
                      <a:pt x="17795" y="10919"/>
                      <a:pt x="17899" y="10919"/>
                      <a:pt x="17899" y="10919"/>
                    </a:cubicBezTo>
                    <a:cubicBezTo>
                      <a:pt x="18105" y="10800"/>
                      <a:pt x="18312" y="10681"/>
                      <a:pt x="18416" y="10563"/>
                    </a:cubicBezTo>
                    <a:cubicBezTo>
                      <a:pt x="18726" y="10563"/>
                      <a:pt x="18829" y="10800"/>
                      <a:pt x="18932" y="11037"/>
                    </a:cubicBezTo>
                    <a:lnTo>
                      <a:pt x="16452" y="1103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l" defTabSz="1828800"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3B6F1F-5D6F-4301-BAE3-36C154AA8B16}"/>
              </a:ext>
            </a:extLst>
          </p:cNvPr>
          <p:cNvGrpSpPr/>
          <p:nvPr/>
        </p:nvGrpSpPr>
        <p:grpSpPr>
          <a:xfrm>
            <a:off x="4030403" y="4332498"/>
            <a:ext cx="4602490" cy="1963455"/>
            <a:chOff x="4030403" y="4332498"/>
            <a:chExt cx="4602490" cy="1963455"/>
          </a:xfrm>
        </p:grpSpPr>
        <p:sp>
          <p:nvSpPr>
            <p:cNvPr id="206" name="Shape 206"/>
            <p:cNvSpPr/>
            <p:nvPr/>
          </p:nvSpPr>
          <p:spPr>
            <a:xfrm rot="5400000" flipH="1">
              <a:off x="3142425" y="5220476"/>
              <a:ext cx="1963455" cy="187499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412293" y="4360048"/>
              <a:ext cx="4220600" cy="19083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1735592">
                <a:lnSpc>
                  <a:spcPct val="120000"/>
                </a:lnSpc>
                <a:spcBef>
                  <a:spcPts val="300"/>
                </a:spcBef>
                <a:defRPr sz="32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请在此处添加详细描述文本，尽量与标题文本语言风格相符合，语言描述尽量简洁生动。</a:t>
              </a:r>
            </a:p>
          </p:txBody>
        </p:sp>
      </p:grpSp>
      <p:sp>
        <p:nvSpPr>
          <p:cNvPr id="208" name="Shape 208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264" name="Shape 264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09E598-7D92-4D3C-BAA1-F31E0791508E}"/>
              </a:ext>
            </a:extLst>
          </p:cNvPr>
          <p:cNvGrpSpPr/>
          <p:nvPr/>
        </p:nvGrpSpPr>
        <p:grpSpPr>
          <a:xfrm>
            <a:off x="1125566" y="7745295"/>
            <a:ext cx="4602489" cy="1963455"/>
            <a:chOff x="1125566" y="7745295"/>
            <a:chExt cx="4602489" cy="1963455"/>
          </a:xfrm>
        </p:grpSpPr>
        <p:sp>
          <p:nvSpPr>
            <p:cNvPr id="266" name="Shape 266"/>
            <p:cNvSpPr/>
            <p:nvPr/>
          </p:nvSpPr>
          <p:spPr>
            <a:xfrm rot="5400000" flipH="1">
              <a:off x="237588" y="8633273"/>
              <a:ext cx="1963455" cy="187499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507455" y="7772845"/>
              <a:ext cx="4220600" cy="19083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1735592">
                <a:lnSpc>
                  <a:spcPct val="120000"/>
                </a:lnSpc>
                <a:spcBef>
                  <a:spcPts val="300"/>
                </a:spcBef>
                <a:defRPr sz="32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请在此处添加详细描述文本，尽量与标题文本语言风格相符合，语言描述尽量简洁生动。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F8102C-E8D1-4ACB-B133-EA334109B173}"/>
              </a:ext>
            </a:extLst>
          </p:cNvPr>
          <p:cNvGrpSpPr/>
          <p:nvPr/>
        </p:nvGrpSpPr>
        <p:grpSpPr>
          <a:xfrm>
            <a:off x="10213335" y="2660043"/>
            <a:ext cx="4602489" cy="1963455"/>
            <a:chOff x="10213335" y="2660043"/>
            <a:chExt cx="4602489" cy="1963455"/>
          </a:xfrm>
        </p:grpSpPr>
        <p:sp>
          <p:nvSpPr>
            <p:cNvPr id="268" name="Shape 268"/>
            <p:cNvSpPr/>
            <p:nvPr/>
          </p:nvSpPr>
          <p:spPr>
            <a:xfrm rot="5400000" flipH="1">
              <a:off x="9325357" y="3548021"/>
              <a:ext cx="1963455" cy="187499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10595224" y="2687593"/>
              <a:ext cx="4220600" cy="19083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1735592">
                <a:lnSpc>
                  <a:spcPct val="120000"/>
                </a:lnSpc>
                <a:spcBef>
                  <a:spcPts val="300"/>
                </a:spcBef>
                <a:defRPr sz="32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请在此处添加详细描述文本，尽量与标题文本语言风格相符合，语言描述尽量简洁生动。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86873E-84BC-4B18-BD42-9CA507AE9FD9}"/>
              </a:ext>
            </a:extLst>
          </p:cNvPr>
          <p:cNvGrpSpPr/>
          <p:nvPr/>
        </p:nvGrpSpPr>
        <p:grpSpPr>
          <a:xfrm>
            <a:off x="14982764" y="6619989"/>
            <a:ext cx="2489025" cy="2489025"/>
            <a:chOff x="14982764" y="6619989"/>
            <a:chExt cx="2489025" cy="2489025"/>
          </a:xfrm>
        </p:grpSpPr>
        <p:sp>
          <p:nvSpPr>
            <p:cNvPr id="190" name="Shape 190"/>
            <p:cNvSpPr/>
            <p:nvPr/>
          </p:nvSpPr>
          <p:spPr>
            <a:xfrm rot="10167191">
              <a:off x="14982764" y="6619989"/>
              <a:ext cx="2489025" cy="248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91439" bIns="91439"/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2100000">
              <a:off x="15108178" y="6746406"/>
              <a:ext cx="2237373" cy="2237373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5617251" y="7261515"/>
              <a:ext cx="1219229" cy="1178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3" y="9126"/>
                  </a:moveTo>
                  <a:cubicBezTo>
                    <a:pt x="13782" y="8874"/>
                    <a:pt x="13701" y="8707"/>
                    <a:pt x="13621" y="8540"/>
                  </a:cubicBezTo>
                  <a:cubicBezTo>
                    <a:pt x="14507" y="2930"/>
                    <a:pt x="14507" y="2930"/>
                    <a:pt x="14507" y="2930"/>
                  </a:cubicBezTo>
                  <a:cubicBezTo>
                    <a:pt x="14507" y="2763"/>
                    <a:pt x="14346" y="2512"/>
                    <a:pt x="14185" y="2512"/>
                  </a:cubicBezTo>
                  <a:cubicBezTo>
                    <a:pt x="14185" y="2512"/>
                    <a:pt x="14185" y="2512"/>
                    <a:pt x="14185" y="2512"/>
                  </a:cubicBezTo>
                  <a:cubicBezTo>
                    <a:pt x="13943" y="2428"/>
                    <a:pt x="13782" y="2512"/>
                    <a:pt x="13701" y="2763"/>
                  </a:cubicBezTo>
                  <a:cubicBezTo>
                    <a:pt x="12170" y="8121"/>
                    <a:pt x="12170" y="8121"/>
                    <a:pt x="12170" y="8121"/>
                  </a:cubicBezTo>
                  <a:cubicBezTo>
                    <a:pt x="11767" y="8372"/>
                    <a:pt x="11525" y="8791"/>
                    <a:pt x="11525" y="9293"/>
                  </a:cubicBezTo>
                  <a:cubicBezTo>
                    <a:pt x="11525" y="9963"/>
                    <a:pt x="12009" y="10465"/>
                    <a:pt x="12654" y="10465"/>
                  </a:cubicBezTo>
                  <a:cubicBezTo>
                    <a:pt x="12815" y="10465"/>
                    <a:pt x="12896" y="10465"/>
                    <a:pt x="13057" y="10465"/>
                  </a:cubicBezTo>
                  <a:cubicBezTo>
                    <a:pt x="16281" y="12223"/>
                    <a:pt x="16281" y="12223"/>
                    <a:pt x="16281" y="12223"/>
                  </a:cubicBezTo>
                  <a:cubicBezTo>
                    <a:pt x="16522" y="12307"/>
                    <a:pt x="16684" y="12223"/>
                    <a:pt x="16845" y="12056"/>
                  </a:cubicBezTo>
                  <a:cubicBezTo>
                    <a:pt x="16845" y="12056"/>
                    <a:pt x="16845" y="12056"/>
                    <a:pt x="16845" y="12056"/>
                  </a:cubicBezTo>
                  <a:cubicBezTo>
                    <a:pt x="16925" y="11888"/>
                    <a:pt x="16925" y="11637"/>
                    <a:pt x="16764" y="11470"/>
                  </a:cubicBezTo>
                  <a:cubicBezTo>
                    <a:pt x="13863" y="9126"/>
                    <a:pt x="13863" y="9126"/>
                    <a:pt x="13863" y="9126"/>
                  </a:cubicBezTo>
                  <a:moveTo>
                    <a:pt x="12090" y="9293"/>
                  </a:moveTo>
                  <a:cubicBezTo>
                    <a:pt x="12090" y="8958"/>
                    <a:pt x="12331" y="8623"/>
                    <a:pt x="12654" y="8623"/>
                  </a:cubicBezTo>
                  <a:cubicBezTo>
                    <a:pt x="12976" y="8623"/>
                    <a:pt x="13299" y="8958"/>
                    <a:pt x="13299" y="9293"/>
                  </a:cubicBezTo>
                  <a:cubicBezTo>
                    <a:pt x="13299" y="9628"/>
                    <a:pt x="12976" y="9879"/>
                    <a:pt x="12654" y="9879"/>
                  </a:cubicBezTo>
                  <a:cubicBezTo>
                    <a:pt x="12331" y="9879"/>
                    <a:pt x="12090" y="9628"/>
                    <a:pt x="12090" y="9293"/>
                  </a:cubicBezTo>
                  <a:moveTo>
                    <a:pt x="21600" y="9293"/>
                  </a:moveTo>
                  <a:cubicBezTo>
                    <a:pt x="21600" y="13395"/>
                    <a:pt x="19021" y="16912"/>
                    <a:pt x="15394" y="18084"/>
                  </a:cubicBezTo>
                  <a:cubicBezTo>
                    <a:pt x="15394" y="16744"/>
                    <a:pt x="15394" y="16744"/>
                    <a:pt x="15394" y="16744"/>
                  </a:cubicBezTo>
                  <a:cubicBezTo>
                    <a:pt x="18296" y="15656"/>
                    <a:pt x="20391" y="12642"/>
                    <a:pt x="20391" y="9293"/>
                  </a:cubicBezTo>
                  <a:cubicBezTo>
                    <a:pt x="20391" y="4856"/>
                    <a:pt x="16925" y="1256"/>
                    <a:pt x="12654" y="1256"/>
                  </a:cubicBezTo>
                  <a:cubicBezTo>
                    <a:pt x="8382" y="1256"/>
                    <a:pt x="4916" y="4856"/>
                    <a:pt x="4916" y="9293"/>
                  </a:cubicBezTo>
                  <a:cubicBezTo>
                    <a:pt x="4916" y="9712"/>
                    <a:pt x="4997" y="10130"/>
                    <a:pt x="5078" y="10549"/>
                  </a:cubicBezTo>
                  <a:cubicBezTo>
                    <a:pt x="3788" y="10549"/>
                    <a:pt x="3788" y="10549"/>
                    <a:pt x="3788" y="10549"/>
                  </a:cubicBezTo>
                  <a:cubicBezTo>
                    <a:pt x="3788" y="10130"/>
                    <a:pt x="3707" y="9712"/>
                    <a:pt x="3707" y="9293"/>
                  </a:cubicBezTo>
                  <a:cubicBezTo>
                    <a:pt x="3707" y="4102"/>
                    <a:pt x="7737" y="0"/>
                    <a:pt x="12654" y="0"/>
                  </a:cubicBezTo>
                  <a:cubicBezTo>
                    <a:pt x="17570" y="0"/>
                    <a:pt x="21600" y="4102"/>
                    <a:pt x="21600" y="9293"/>
                  </a:cubicBezTo>
                  <a:moveTo>
                    <a:pt x="14266" y="15907"/>
                  </a:moveTo>
                  <a:cubicBezTo>
                    <a:pt x="11445" y="13060"/>
                    <a:pt x="11445" y="13060"/>
                    <a:pt x="11445" y="13060"/>
                  </a:cubicBezTo>
                  <a:cubicBezTo>
                    <a:pt x="11284" y="12893"/>
                    <a:pt x="11042" y="12726"/>
                    <a:pt x="10800" y="12726"/>
                  </a:cubicBezTo>
                  <a:cubicBezTo>
                    <a:pt x="9430" y="12726"/>
                    <a:pt x="9430" y="12726"/>
                    <a:pt x="9430" y="12726"/>
                  </a:cubicBezTo>
                  <a:cubicBezTo>
                    <a:pt x="9430" y="12223"/>
                    <a:pt x="9430" y="12223"/>
                    <a:pt x="9430" y="12223"/>
                  </a:cubicBezTo>
                  <a:cubicBezTo>
                    <a:pt x="9430" y="11805"/>
                    <a:pt x="9107" y="11470"/>
                    <a:pt x="8704" y="11470"/>
                  </a:cubicBezTo>
                  <a:cubicBezTo>
                    <a:pt x="725" y="11470"/>
                    <a:pt x="725" y="11470"/>
                    <a:pt x="725" y="11470"/>
                  </a:cubicBezTo>
                  <a:cubicBezTo>
                    <a:pt x="322" y="11470"/>
                    <a:pt x="0" y="11805"/>
                    <a:pt x="0" y="12223"/>
                  </a:cubicBezTo>
                  <a:cubicBezTo>
                    <a:pt x="0" y="17079"/>
                    <a:pt x="0" y="17079"/>
                    <a:pt x="0" y="17079"/>
                  </a:cubicBezTo>
                  <a:cubicBezTo>
                    <a:pt x="14507" y="17079"/>
                    <a:pt x="14507" y="17079"/>
                    <a:pt x="14507" y="17079"/>
                  </a:cubicBezTo>
                  <a:cubicBezTo>
                    <a:pt x="14507" y="16577"/>
                    <a:pt x="14507" y="16577"/>
                    <a:pt x="14507" y="16577"/>
                  </a:cubicBezTo>
                  <a:cubicBezTo>
                    <a:pt x="14507" y="16326"/>
                    <a:pt x="14427" y="16074"/>
                    <a:pt x="14266" y="15907"/>
                  </a:cubicBezTo>
                  <a:moveTo>
                    <a:pt x="13057" y="15991"/>
                  </a:moveTo>
                  <a:cubicBezTo>
                    <a:pt x="10397" y="15991"/>
                    <a:pt x="10397" y="15991"/>
                    <a:pt x="10397" y="15991"/>
                  </a:cubicBezTo>
                  <a:cubicBezTo>
                    <a:pt x="10316" y="15991"/>
                    <a:pt x="10236" y="15907"/>
                    <a:pt x="10236" y="15823"/>
                  </a:cubicBezTo>
                  <a:cubicBezTo>
                    <a:pt x="10236" y="13730"/>
                    <a:pt x="10236" y="13730"/>
                    <a:pt x="10236" y="13730"/>
                  </a:cubicBezTo>
                  <a:cubicBezTo>
                    <a:pt x="10236" y="13647"/>
                    <a:pt x="10316" y="13563"/>
                    <a:pt x="10397" y="13563"/>
                  </a:cubicBezTo>
                  <a:cubicBezTo>
                    <a:pt x="10881" y="13563"/>
                    <a:pt x="10881" y="13563"/>
                    <a:pt x="10881" y="13563"/>
                  </a:cubicBezTo>
                  <a:cubicBezTo>
                    <a:pt x="10961" y="13647"/>
                    <a:pt x="10961" y="13647"/>
                    <a:pt x="10961" y="13647"/>
                  </a:cubicBezTo>
                  <a:cubicBezTo>
                    <a:pt x="13137" y="15740"/>
                    <a:pt x="13137" y="15740"/>
                    <a:pt x="13137" y="15740"/>
                  </a:cubicBezTo>
                  <a:cubicBezTo>
                    <a:pt x="13218" y="15823"/>
                    <a:pt x="13137" y="15991"/>
                    <a:pt x="13057" y="15991"/>
                  </a:cubicBezTo>
                  <a:moveTo>
                    <a:pt x="14507" y="17498"/>
                  </a:moveTo>
                  <a:cubicBezTo>
                    <a:pt x="14507" y="19088"/>
                    <a:pt x="14507" y="19088"/>
                    <a:pt x="14507" y="19088"/>
                  </a:cubicBezTo>
                  <a:cubicBezTo>
                    <a:pt x="14507" y="19507"/>
                    <a:pt x="14185" y="19842"/>
                    <a:pt x="13782" y="19842"/>
                  </a:cubicBezTo>
                  <a:cubicBezTo>
                    <a:pt x="13057" y="19842"/>
                    <a:pt x="13057" y="19842"/>
                    <a:pt x="13057" y="19842"/>
                  </a:cubicBezTo>
                  <a:cubicBezTo>
                    <a:pt x="12896" y="18837"/>
                    <a:pt x="12090" y="18084"/>
                    <a:pt x="11122" y="18084"/>
                  </a:cubicBezTo>
                  <a:cubicBezTo>
                    <a:pt x="10155" y="18084"/>
                    <a:pt x="9430" y="18837"/>
                    <a:pt x="9269" y="19842"/>
                  </a:cubicBezTo>
                  <a:cubicBezTo>
                    <a:pt x="5481" y="19842"/>
                    <a:pt x="5481" y="19842"/>
                    <a:pt x="5481" y="19842"/>
                  </a:cubicBezTo>
                  <a:cubicBezTo>
                    <a:pt x="5319" y="18837"/>
                    <a:pt x="4513" y="18084"/>
                    <a:pt x="3546" y="18084"/>
                  </a:cubicBezTo>
                  <a:cubicBezTo>
                    <a:pt x="2579" y="18084"/>
                    <a:pt x="1773" y="18837"/>
                    <a:pt x="1693" y="19842"/>
                  </a:cubicBezTo>
                  <a:cubicBezTo>
                    <a:pt x="725" y="19842"/>
                    <a:pt x="725" y="19842"/>
                    <a:pt x="725" y="19842"/>
                  </a:cubicBezTo>
                  <a:cubicBezTo>
                    <a:pt x="322" y="19842"/>
                    <a:pt x="0" y="19507"/>
                    <a:pt x="0" y="19088"/>
                  </a:cubicBezTo>
                  <a:cubicBezTo>
                    <a:pt x="0" y="17498"/>
                    <a:pt x="0" y="17498"/>
                    <a:pt x="0" y="17498"/>
                  </a:cubicBezTo>
                  <a:cubicBezTo>
                    <a:pt x="14507" y="17498"/>
                    <a:pt x="14507" y="17498"/>
                    <a:pt x="14507" y="17498"/>
                  </a:cubicBezTo>
                  <a:moveTo>
                    <a:pt x="11122" y="18586"/>
                  </a:moveTo>
                  <a:cubicBezTo>
                    <a:pt x="10397" y="18586"/>
                    <a:pt x="9672" y="19256"/>
                    <a:pt x="9672" y="20093"/>
                  </a:cubicBezTo>
                  <a:cubicBezTo>
                    <a:pt x="9672" y="20930"/>
                    <a:pt x="10397" y="21600"/>
                    <a:pt x="11122" y="21600"/>
                  </a:cubicBezTo>
                  <a:cubicBezTo>
                    <a:pt x="11928" y="21600"/>
                    <a:pt x="12573" y="20930"/>
                    <a:pt x="12573" y="20093"/>
                  </a:cubicBezTo>
                  <a:cubicBezTo>
                    <a:pt x="12573" y="19256"/>
                    <a:pt x="11928" y="18586"/>
                    <a:pt x="11122" y="18586"/>
                  </a:cubicBezTo>
                  <a:moveTo>
                    <a:pt x="11122" y="20847"/>
                  </a:moveTo>
                  <a:cubicBezTo>
                    <a:pt x="10719" y="20847"/>
                    <a:pt x="10397" y="20512"/>
                    <a:pt x="10397" y="20093"/>
                  </a:cubicBezTo>
                  <a:cubicBezTo>
                    <a:pt x="10397" y="19674"/>
                    <a:pt x="10719" y="19340"/>
                    <a:pt x="11122" y="19340"/>
                  </a:cubicBezTo>
                  <a:cubicBezTo>
                    <a:pt x="11525" y="19340"/>
                    <a:pt x="11848" y="19674"/>
                    <a:pt x="11848" y="20093"/>
                  </a:cubicBezTo>
                  <a:cubicBezTo>
                    <a:pt x="11848" y="20512"/>
                    <a:pt x="11525" y="20847"/>
                    <a:pt x="11122" y="20847"/>
                  </a:cubicBezTo>
                  <a:moveTo>
                    <a:pt x="3546" y="18586"/>
                  </a:moveTo>
                  <a:cubicBezTo>
                    <a:pt x="2740" y="18586"/>
                    <a:pt x="2096" y="19256"/>
                    <a:pt x="2096" y="20093"/>
                  </a:cubicBezTo>
                  <a:cubicBezTo>
                    <a:pt x="2096" y="20930"/>
                    <a:pt x="2740" y="21600"/>
                    <a:pt x="3546" y="21600"/>
                  </a:cubicBezTo>
                  <a:cubicBezTo>
                    <a:pt x="4352" y="21600"/>
                    <a:pt x="4997" y="20930"/>
                    <a:pt x="4997" y="20093"/>
                  </a:cubicBezTo>
                  <a:cubicBezTo>
                    <a:pt x="4997" y="19256"/>
                    <a:pt x="4352" y="18586"/>
                    <a:pt x="3546" y="18586"/>
                  </a:cubicBezTo>
                  <a:moveTo>
                    <a:pt x="3546" y="20847"/>
                  </a:moveTo>
                  <a:cubicBezTo>
                    <a:pt x="3143" y="20847"/>
                    <a:pt x="2821" y="20512"/>
                    <a:pt x="2821" y="20093"/>
                  </a:cubicBezTo>
                  <a:cubicBezTo>
                    <a:pt x="2821" y="19674"/>
                    <a:pt x="3143" y="19340"/>
                    <a:pt x="3546" y="19340"/>
                  </a:cubicBezTo>
                  <a:cubicBezTo>
                    <a:pt x="3949" y="19340"/>
                    <a:pt x="4272" y="19674"/>
                    <a:pt x="4272" y="20093"/>
                  </a:cubicBezTo>
                  <a:cubicBezTo>
                    <a:pt x="4272" y="20512"/>
                    <a:pt x="3949" y="20847"/>
                    <a:pt x="3546" y="20847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tIns="91439" bIns="91439"/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27BDFFE-FBA3-4F6F-8EEC-9FEABEDCCCF2}"/>
              </a:ext>
            </a:extLst>
          </p:cNvPr>
          <p:cNvGrpSpPr/>
          <p:nvPr/>
        </p:nvGrpSpPr>
        <p:grpSpPr>
          <a:xfrm>
            <a:off x="16396265" y="4332498"/>
            <a:ext cx="4602490" cy="1963455"/>
            <a:chOff x="16396265" y="4332498"/>
            <a:chExt cx="4602490" cy="1963455"/>
          </a:xfrm>
        </p:grpSpPr>
        <p:sp>
          <p:nvSpPr>
            <p:cNvPr id="270" name="Shape 270"/>
            <p:cNvSpPr/>
            <p:nvPr/>
          </p:nvSpPr>
          <p:spPr>
            <a:xfrm rot="5400000" flipH="1">
              <a:off x="15508287" y="5220476"/>
              <a:ext cx="1963455" cy="187499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16778155" y="4360048"/>
              <a:ext cx="4220600" cy="19083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1735592">
                <a:lnSpc>
                  <a:spcPct val="120000"/>
                </a:lnSpc>
                <a:spcBef>
                  <a:spcPts val="300"/>
                </a:spcBef>
                <a:defRPr sz="32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请在此处添加详细描述文本，尽量与标题文本语言风格相符合，语言描述尽量简洁生动。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2B7C7F9-3A97-450C-9D3E-EDE8E6D49F31}"/>
              </a:ext>
            </a:extLst>
          </p:cNvPr>
          <p:cNvGrpSpPr/>
          <p:nvPr/>
        </p:nvGrpSpPr>
        <p:grpSpPr>
          <a:xfrm>
            <a:off x="18324572" y="7783926"/>
            <a:ext cx="4602489" cy="1963455"/>
            <a:chOff x="18324572" y="7783926"/>
            <a:chExt cx="4602489" cy="1963455"/>
          </a:xfrm>
        </p:grpSpPr>
        <p:sp>
          <p:nvSpPr>
            <p:cNvPr id="272" name="Shape 272"/>
            <p:cNvSpPr/>
            <p:nvPr/>
          </p:nvSpPr>
          <p:spPr>
            <a:xfrm rot="5400000" flipH="1">
              <a:off x="17436594" y="8671904"/>
              <a:ext cx="1963455" cy="187499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8706461" y="7811476"/>
              <a:ext cx="4220600" cy="19083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1735592">
                <a:lnSpc>
                  <a:spcPct val="120000"/>
                </a:lnSpc>
                <a:spcBef>
                  <a:spcPts val="300"/>
                </a:spcBef>
                <a:defRPr sz="32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请在此处添加详细描述文本，尽量与标题文本语言风格相符合，语言描述尽量简洁生动。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BE6D8C1-D1E4-4525-BDDB-7A10E91E949D}"/>
              </a:ext>
            </a:extLst>
          </p:cNvPr>
          <p:cNvGrpSpPr/>
          <p:nvPr/>
        </p:nvGrpSpPr>
        <p:grpSpPr>
          <a:xfrm>
            <a:off x="6912212" y="6619992"/>
            <a:ext cx="2489025" cy="2489025"/>
            <a:chOff x="6912212" y="6619992"/>
            <a:chExt cx="2489025" cy="2489025"/>
          </a:xfrm>
        </p:grpSpPr>
        <p:sp>
          <p:nvSpPr>
            <p:cNvPr id="187" name="Shape 187"/>
            <p:cNvSpPr/>
            <p:nvPr/>
          </p:nvSpPr>
          <p:spPr>
            <a:xfrm rot="5967191">
              <a:off x="6912212" y="6619992"/>
              <a:ext cx="2489025" cy="248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91439" bIns="91439"/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rot="19500000">
              <a:off x="7038453" y="6746407"/>
              <a:ext cx="2237373" cy="2237373"/>
            </a:xfrm>
            <a:prstGeom prst="ellipse">
              <a:avLst/>
            </a:pr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91439" bIns="91439"/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761796" y="6965675"/>
              <a:ext cx="914868" cy="17703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tIns="91439" bIns="91439">
              <a:spAutoFit/>
            </a:bodyPr>
            <a:lstStyle>
              <a:lvl1pPr algn="l" defTabSz="1828800">
                <a:defRPr sz="10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$</a:t>
              </a:r>
            </a:p>
          </p:txBody>
        </p:sp>
        <p:sp>
          <p:nvSpPr>
            <p:cNvPr id="47" name="Shape 184"/>
            <p:cNvSpPr/>
            <p:nvPr/>
          </p:nvSpPr>
          <p:spPr>
            <a:xfrm>
              <a:off x="7028761" y="6745815"/>
              <a:ext cx="2237373" cy="2237372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23C3FFD-0CE3-497F-B1F2-0AECBB6A6958}"/>
              </a:ext>
            </a:extLst>
          </p:cNvPr>
          <p:cNvGrpSpPr/>
          <p:nvPr/>
        </p:nvGrpSpPr>
        <p:grpSpPr>
          <a:xfrm>
            <a:off x="17610348" y="9960997"/>
            <a:ext cx="2489025" cy="2489025"/>
            <a:chOff x="17610348" y="9960997"/>
            <a:chExt cx="2489025" cy="2489025"/>
          </a:xfrm>
        </p:grpSpPr>
        <p:sp>
          <p:nvSpPr>
            <p:cNvPr id="200" name="Shape 200"/>
            <p:cNvSpPr/>
            <p:nvPr/>
          </p:nvSpPr>
          <p:spPr>
            <a:xfrm rot="11967191">
              <a:off x="17610348" y="9960997"/>
              <a:ext cx="2489025" cy="248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615F5C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3900000">
              <a:off x="17735522" y="10087130"/>
              <a:ext cx="2237372" cy="2237372"/>
            </a:xfrm>
            <a:prstGeom prst="ellipse">
              <a:avLst/>
            </a:prstGeom>
            <a:solidFill>
              <a:srgbClr val="615F5C"/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EA79892-2CAC-4A2D-AF62-ACA086561804}"/>
                </a:ext>
              </a:extLst>
            </p:cNvPr>
            <p:cNvGrpSpPr/>
            <p:nvPr/>
          </p:nvGrpSpPr>
          <p:grpSpPr>
            <a:xfrm>
              <a:off x="17743784" y="10098502"/>
              <a:ext cx="2237373" cy="2237372"/>
              <a:chOff x="17743784" y="10098502"/>
              <a:chExt cx="2237373" cy="2237372"/>
            </a:xfrm>
          </p:grpSpPr>
          <p:grpSp>
            <p:nvGrpSpPr>
              <p:cNvPr id="205" name="Group 205"/>
              <p:cNvGrpSpPr/>
              <p:nvPr/>
            </p:nvGrpSpPr>
            <p:grpSpPr>
              <a:xfrm>
                <a:off x="18296811" y="10575803"/>
                <a:ext cx="1178696" cy="1189397"/>
                <a:chOff x="0" y="0"/>
                <a:chExt cx="1178694" cy="1189395"/>
              </a:xfrm>
            </p:grpSpPr>
            <p:sp>
              <p:nvSpPr>
                <p:cNvPr id="202" name="Shape 202"/>
                <p:cNvSpPr/>
                <p:nvPr/>
              </p:nvSpPr>
              <p:spPr>
                <a:xfrm>
                  <a:off x="0" y="124996"/>
                  <a:ext cx="1064398" cy="1064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823" y="21600"/>
                        <a:pt x="21600" y="16719"/>
                        <a:pt x="21600" y="10800"/>
                      </a:cubicBezTo>
                      <a:cubicBezTo>
                        <a:pt x="21600" y="8931"/>
                        <a:pt x="21185" y="7165"/>
                        <a:pt x="20354" y="5712"/>
                      </a:cubicBezTo>
                      <a:cubicBezTo>
                        <a:pt x="20250" y="5712"/>
                        <a:pt x="20146" y="5712"/>
                        <a:pt x="20146" y="5712"/>
                      </a:cubicBezTo>
                      <a:cubicBezTo>
                        <a:pt x="20042" y="5712"/>
                        <a:pt x="20042" y="5712"/>
                        <a:pt x="19938" y="5712"/>
                      </a:cubicBezTo>
                      <a:cubicBezTo>
                        <a:pt x="18588" y="5608"/>
                        <a:pt x="18588" y="5608"/>
                        <a:pt x="18588" y="5608"/>
                      </a:cubicBezTo>
                      <a:cubicBezTo>
                        <a:pt x="17550" y="6542"/>
                        <a:pt x="17550" y="6542"/>
                        <a:pt x="17550" y="6542"/>
                      </a:cubicBezTo>
                      <a:cubicBezTo>
                        <a:pt x="18381" y="7788"/>
                        <a:pt x="18796" y="9242"/>
                        <a:pt x="18796" y="10800"/>
                      </a:cubicBezTo>
                      <a:cubicBezTo>
                        <a:pt x="18796" y="15162"/>
                        <a:pt x="15265" y="18692"/>
                        <a:pt x="10800" y="18692"/>
                      </a:cubicBezTo>
                      <a:cubicBezTo>
                        <a:pt x="6438" y="18692"/>
                        <a:pt x="2908" y="15162"/>
                        <a:pt x="2908" y="10800"/>
                      </a:cubicBezTo>
                      <a:cubicBezTo>
                        <a:pt x="2908" y="6335"/>
                        <a:pt x="6438" y="2804"/>
                        <a:pt x="10800" y="2804"/>
                      </a:cubicBezTo>
                      <a:cubicBezTo>
                        <a:pt x="12358" y="2804"/>
                        <a:pt x="13812" y="3219"/>
                        <a:pt x="15058" y="4050"/>
                      </a:cubicBezTo>
                      <a:cubicBezTo>
                        <a:pt x="15888" y="3115"/>
                        <a:pt x="15888" y="3115"/>
                        <a:pt x="15888" y="3115"/>
                      </a:cubicBezTo>
                      <a:cubicBezTo>
                        <a:pt x="15785" y="1558"/>
                        <a:pt x="15785" y="1558"/>
                        <a:pt x="15785" y="1558"/>
                      </a:cubicBezTo>
                      <a:cubicBezTo>
                        <a:pt x="15785" y="1454"/>
                        <a:pt x="15785" y="1246"/>
                        <a:pt x="15785" y="1142"/>
                      </a:cubicBezTo>
                      <a:cubicBezTo>
                        <a:pt x="14331" y="415"/>
                        <a:pt x="12565" y="0"/>
                        <a:pt x="10800" y="0"/>
                      </a:cubicBezTo>
                      <a:cubicBezTo>
                        <a:pt x="4881" y="0"/>
                        <a:pt x="0" y="4777"/>
                        <a:pt x="0" y="10800"/>
                      </a:cubicBezTo>
                      <a:cubicBezTo>
                        <a:pt x="0" y="16719"/>
                        <a:pt x="4881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algn="l" defTabSz="1828800">
                    <a:defRPr sz="36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03" name="Shape 203"/>
                <p:cNvSpPr/>
                <p:nvPr/>
              </p:nvSpPr>
              <p:spPr>
                <a:xfrm>
                  <a:off x="272718" y="390151"/>
                  <a:ext cx="518943" cy="5265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5243"/>
                      </a:moveTo>
                      <a:cubicBezTo>
                        <a:pt x="11012" y="5243"/>
                        <a:pt x="11224" y="5243"/>
                        <a:pt x="11224" y="5243"/>
                      </a:cubicBezTo>
                      <a:cubicBezTo>
                        <a:pt x="15459" y="1258"/>
                        <a:pt x="15459" y="1258"/>
                        <a:pt x="15459" y="1258"/>
                      </a:cubicBezTo>
                      <a:cubicBezTo>
                        <a:pt x="15459" y="1049"/>
                        <a:pt x="15459" y="1049"/>
                        <a:pt x="15459" y="1049"/>
                      </a:cubicBezTo>
                      <a:cubicBezTo>
                        <a:pt x="13976" y="419"/>
                        <a:pt x="12494" y="0"/>
                        <a:pt x="10800" y="0"/>
                      </a:cubicBezTo>
                      <a:cubicBezTo>
                        <a:pt x="4871" y="0"/>
                        <a:pt x="0" y="4823"/>
                        <a:pt x="0" y="10905"/>
                      </a:cubicBezTo>
                      <a:cubicBezTo>
                        <a:pt x="0" y="16777"/>
                        <a:pt x="4871" y="21600"/>
                        <a:pt x="10800" y="21600"/>
                      </a:cubicBezTo>
                      <a:cubicBezTo>
                        <a:pt x="16941" y="21600"/>
                        <a:pt x="21600" y="16777"/>
                        <a:pt x="21600" y="10905"/>
                      </a:cubicBezTo>
                      <a:cubicBezTo>
                        <a:pt x="21600" y="9227"/>
                        <a:pt x="21388" y="7759"/>
                        <a:pt x="20753" y="6291"/>
                      </a:cubicBezTo>
                      <a:cubicBezTo>
                        <a:pt x="20541" y="6291"/>
                        <a:pt x="20541" y="6291"/>
                        <a:pt x="20541" y="6291"/>
                      </a:cubicBezTo>
                      <a:cubicBezTo>
                        <a:pt x="16518" y="10485"/>
                        <a:pt x="16518" y="10485"/>
                        <a:pt x="16518" y="10485"/>
                      </a:cubicBezTo>
                      <a:cubicBezTo>
                        <a:pt x="16518" y="10485"/>
                        <a:pt x="16518" y="10695"/>
                        <a:pt x="16518" y="10905"/>
                      </a:cubicBezTo>
                      <a:cubicBezTo>
                        <a:pt x="16518" y="14050"/>
                        <a:pt x="13976" y="16567"/>
                        <a:pt x="10800" y="16567"/>
                      </a:cubicBezTo>
                      <a:cubicBezTo>
                        <a:pt x="7624" y="16567"/>
                        <a:pt x="5082" y="14050"/>
                        <a:pt x="5082" y="10905"/>
                      </a:cubicBezTo>
                      <a:cubicBezTo>
                        <a:pt x="5082" y="7759"/>
                        <a:pt x="7624" y="5243"/>
                        <a:pt x="10800" y="52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algn="l" defTabSz="1828800">
                    <a:defRPr sz="36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04" name="Shape 204"/>
                <p:cNvSpPr/>
                <p:nvPr/>
              </p:nvSpPr>
              <p:spPr>
                <a:xfrm>
                  <a:off x="534430" y="0"/>
                  <a:ext cx="644265" cy="6515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60" h="21600" extrusionOk="0">
                      <a:moveTo>
                        <a:pt x="18061" y="5953"/>
                      </a:moveTo>
                      <a:cubicBezTo>
                        <a:pt x="19252" y="4932"/>
                        <a:pt x="19252" y="4932"/>
                        <a:pt x="19252" y="4932"/>
                      </a:cubicBezTo>
                      <a:cubicBezTo>
                        <a:pt x="19592" y="4422"/>
                        <a:pt x="19592" y="3572"/>
                        <a:pt x="19252" y="3231"/>
                      </a:cubicBezTo>
                      <a:cubicBezTo>
                        <a:pt x="18402" y="2381"/>
                        <a:pt x="18402" y="2381"/>
                        <a:pt x="18402" y="2381"/>
                      </a:cubicBezTo>
                      <a:cubicBezTo>
                        <a:pt x="18232" y="2211"/>
                        <a:pt x="17891" y="2041"/>
                        <a:pt x="17551" y="2041"/>
                      </a:cubicBezTo>
                      <a:cubicBezTo>
                        <a:pt x="17211" y="2041"/>
                        <a:pt x="17041" y="2211"/>
                        <a:pt x="16701" y="2381"/>
                      </a:cubicBezTo>
                      <a:cubicBezTo>
                        <a:pt x="15510" y="3572"/>
                        <a:pt x="15510" y="3572"/>
                        <a:pt x="15510" y="3572"/>
                      </a:cubicBezTo>
                      <a:cubicBezTo>
                        <a:pt x="15340" y="510"/>
                        <a:pt x="15340" y="510"/>
                        <a:pt x="15340" y="510"/>
                      </a:cubicBezTo>
                      <a:cubicBezTo>
                        <a:pt x="15340" y="170"/>
                        <a:pt x="15000" y="0"/>
                        <a:pt x="14830" y="0"/>
                      </a:cubicBezTo>
                      <a:cubicBezTo>
                        <a:pt x="14830" y="0"/>
                        <a:pt x="14660" y="170"/>
                        <a:pt x="14660" y="170"/>
                      </a:cubicBezTo>
                      <a:cubicBezTo>
                        <a:pt x="9898" y="4932"/>
                        <a:pt x="9898" y="4932"/>
                        <a:pt x="9898" y="4932"/>
                      </a:cubicBezTo>
                      <a:cubicBezTo>
                        <a:pt x="9387" y="5272"/>
                        <a:pt x="9217" y="5953"/>
                        <a:pt x="9217" y="6463"/>
                      </a:cubicBezTo>
                      <a:cubicBezTo>
                        <a:pt x="9217" y="6633"/>
                        <a:pt x="9217" y="6633"/>
                        <a:pt x="9217" y="6633"/>
                      </a:cubicBezTo>
                      <a:cubicBezTo>
                        <a:pt x="9557" y="9694"/>
                        <a:pt x="9557" y="9694"/>
                        <a:pt x="9557" y="9694"/>
                      </a:cubicBezTo>
                      <a:cubicBezTo>
                        <a:pt x="7857" y="11395"/>
                        <a:pt x="7857" y="11395"/>
                        <a:pt x="7857" y="11395"/>
                      </a:cubicBezTo>
                      <a:cubicBezTo>
                        <a:pt x="4795" y="14457"/>
                        <a:pt x="4795" y="14457"/>
                        <a:pt x="4795" y="14457"/>
                      </a:cubicBezTo>
                      <a:cubicBezTo>
                        <a:pt x="4625" y="14457"/>
                        <a:pt x="4625" y="14457"/>
                        <a:pt x="4625" y="14457"/>
                      </a:cubicBezTo>
                      <a:cubicBezTo>
                        <a:pt x="1734" y="17518"/>
                        <a:pt x="1734" y="17518"/>
                        <a:pt x="1734" y="17518"/>
                      </a:cubicBezTo>
                      <a:cubicBezTo>
                        <a:pt x="373" y="18879"/>
                        <a:pt x="373" y="18879"/>
                        <a:pt x="373" y="18879"/>
                      </a:cubicBezTo>
                      <a:cubicBezTo>
                        <a:pt x="203" y="19049"/>
                        <a:pt x="33" y="19219"/>
                        <a:pt x="33" y="19389"/>
                      </a:cubicBezTo>
                      <a:cubicBezTo>
                        <a:pt x="33" y="20580"/>
                        <a:pt x="33" y="20580"/>
                        <a:pt x="33" y="20580"/>
                      </a:cubicBezTo>
                      <a:cubicBezTo>
                        <a:pt x="-137" y="21090"/>
                        <a:pt x="373" y="21600"/>
                        <a:pt x="1054" y="21600"/>
                      </a:cubicBezTo>
                      <a:cubicBezTo>
                        <a:pt x="1054" y="21600"/>
                        <a:pt x="1054" y="21600"/>
                        <a:pt x="1054" y="21600"/>
                      </a:cubicBezTo>
                      <a:cubicBezTo>
                        <a:pt x="2074" y="21600"/>
                        <a:pt x="2074" y="21600"/>
                        <a:pt x="2074" y="21600"/>
                      </a:cubicBezTo>
                      <a:cubicBezTo>
                        <a:pt x="2414" y="21600"/>
                        <a:pt x="2584" y="21430"/>
                        <a:pt x="2754" y="21260"/>
                      </a:cubicBezTo>
                      <a:cubicBezTo>
                        <a:pt x="12109" y="11906"/>
                        <a:pt x="12109" y="11906"/>
                        <a:pt x="12109" y="11906"/>
                      </a:cubicBezTo>
                      <a:cubicBezTo>
                        <a:pt x="14830" y="12246"/>
                        <a:pt x="14830" y="12246"/>
                        <a:pt x="14830" y="12246"/>
                      </a:cubicBezTo>
                      <a:cubicBezTo>
                        <a:pt x="15000" y="12246"/>
                        <a:pt x="15000" y="12246"/>
                        <a:pt x="15000" y="12246"/>
                      </a:cubicBezTo>
                      <a:cubicBezTo>
                        <a:pt x="15170" y="12246"/>
                        <a:pt x="15170" y="12246"/>
                        <a:pt x="15170" y="12246"/>
                      </a:cubicBezTo>
                      <a:cubicBezTo>
                        <a:pt x="15680" y="12246"/>
                        <a:pt x="16191" y="11906"/>
                        <a:pt x="16531" y="11565"/>
                      </a:cubicBezTo>
                      <a:cubicBezTo>
                        <a:pt x="21293" y="6803"/>
                        <a:pt x="21293" y="6803"/>
                        <a:pt x="21293" y="6803"/>
                      </a:cubicBezTo>
                      <a:cubicBezTo>
                        <a:pt x="21463" y="6633"/>
                        <a:pt x="21293" y="6123"/>
                        <a:pt x="20953" y="6123"/>
                      </a:cubicBezTo>
                      <a:lnTo>
                        <a:pt x="18061" y="59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pPr algn="l" defTabSz="1828800">
                    <a:defRPr sz="36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48" name="Shape 184"/>
              <p:cNvSpPr/>
              <p:nvPr/>
            </p:nvSpPr>
            <p:spPr>
              <a:xfrm>
                <a:off x="17743784" y="10098502"/>
                <a:ext cx="2237373" cy="2237372"/>
              </a:xfrm>
              <a:prstGeom prst="ellipse">
                <a:avLst/>
              </a:prstGeom>
              <a:ln w="50800">
                <a:solidFill>
                  <a:srgbClr val="FFFFFF"/>
                </a:solidFill>
                <a:miter/>
              </a:ln>
            </p:spPr>
            <p:txBody>
              <a:bodyPr tIns="91439" bIns="91439" anchor="ctr"/>
              <a:lstStyle/>
              <a:p>
                <a:pPr defTabSz="1828800">
                  <a:defRPr sz="3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AC3C202-1180-4FD0-9BB0-FD969F3B1616}"/>
              </a:ext>
            </a:extLst>
          </p:cNvPr>
          <p:cNvGrpSpPr/>
          <p:nvPr/>
        </p:nvGrpSpPr>
        <p:grpSpPr>
          <a:xfrm>
            <a:off x="7072948" y="8897855"/>
            <a:ext cx="10288620" cy="10288619"/>
            <a:chOff x="7072948" y="8897855"/>
            <a:chExt cx="10288620" cy="10288619"/>
          </a:xfrm>
        </p:grpSpPr>
        <p:sp>
          <p:nvSpPr>
            <p:cNvPr id="180" name="Shape 180"/>
            <p:cNvSpPr/>
            <p:nvPr/>
          </p:nvSpPr>
          <p:spPr>
            <a:xfrm rot="21329912">
              <a:off x="14540588" y="10844077"/>
              <a:ext cx="2141885" cy="1282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61" y="0"/>
                  </a:moveTo>
                  <a:lnTo>
                    <a:pt x="20361" y="0"/>
                  </a:lnTo>
                  <a:cubicBezTo>
                    <a:pt x="20793" y="1259"/>
                    <a:pt x="21206" y="2536"/>
                    <a:pt x="21600" y="3830"/>
                  </a:cubicBezTo>
                  <a:lnTo>
                    <a:pt x="687" y="21600"/>
                  </a:lnTo>
                  <a:lnTo>
                    <a:pt x="687" y="21600"/>
                  </a:lnTo>
                  <a:cubicBezTo>
                    <a:pt x="469" y="20883"/>
                    <a:pt x="240" y="20174"/>
                    <a:pt x="0" y="19476"/>
                  </a:cubicBezTo>
                  <a:close/>
                </a:path>
              </a:pathLst>
            </a:custGeom>
            <a:solidFill>
              <a:srgbClr val="F2F2F2">
                <a:alpha val="25000"/>
              </a:srgbClr>
            </a:solidFill>
            <a:ln w="12700">
              <a:miter lim="400000"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7072948" y="8897855"/>
              <a:ext cx="10288620" cy="10288619"/>
            </a:xfrm>
            <a:prstGeom prst="ellipse">
              <a:avLst/>
            </a:pr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91439" bIns="91439"/>
            <a:lstStyle/>
            <a:p>
              <a:pPr algn="l" defTabSz="1828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" name="Shape 184"/>
            <p:cNvSpPr/>
            <p:nvPr/>
          </p:nvSpPr>
          <p:spPr>
            <a:xfrm>
              <a:off x="7499210" y="9261600"/>
              <a:ext cx="9370850" cy="9370842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91439" bIns="91439" anchor="ctr"/>
            <a:lstStyle/>
            <a:p>
              <a:pPr defTabSz="1828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/>
        </p:nvSpPr>
        <p:spPr>
          <a:xfrm>
            <a:off x="3096724" y="4064608"/>
            <a:ext cx="394557" cy="3738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algn="l" defTabSz="1735592">
              <a:lnSpc>
                <a:spcPct val="120000"/>
              </a:lnSpc>
              <a:spcBef>
                <a:spcPts val="8900"/>
              </a:spcBef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3096724" y="6921764"/>
            <a:ext cx="394557" cy="3738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algn="l" defTabSz="1735592">
              <a:lnSpc>
                <a:spcPct val="120000"/>
              </a:lnSpc>
              <a:spcBef>
                <a:spcPts val="8900"/>
              </a:spcBef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3096724" y="9910140"/>
            <a:ext cx="394557" cy="3738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algn="l" defTabSz="1735592">
              <a:lnSpc>
                <a:spcPct val="120000"/>
              </a:lnSpc>
              <a:spcBef>
                <a:spcPts val="8900"/>
              </a:spcBef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20846882" y="4064608"/>
            <a:ext cx="394557" cy="3738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algn="l" defTabSz="1735592">
              <a:lnSpc>
                <a:spcPct val="120000"/>
              </a:lnSpc>
              <a:spcBef>
                <a:spcPts val="8900"/>
              </a:spcBef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20846882" y="6921764"/>
            <a:ext cx="394557" cy="3738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algn="l" defTabSz="1735592">
              <a:lnSpc>
                <a:spcPct val="120000"/>
              </a:lnSpc>
              <a:spcBef>
                <a:spcPts val="8900"/>
              </a:spcBef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20846882" y="9910140"/>
            <a:ext cx="394557" cy="3738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algn="l" defTabSz="1735592">
              <a:lnSpc>
                <a:spcPct val="120000"/>
              </a:lnSpc>
              <a:spcBef>
                <a:spcPts val="8900"/>
              </a:spcBef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134464-AF4C-4FCE-8E47-9C69347710B6}"/>
              </a:ext>
            </a:extLst>
          </p:cNvPr>
          <p:cNvGrpSpPr/>
          <p:nvPr/>
        </p:nvGrpSpPr>
        <p:grpSpPr>
          <a:xfrm>
            <a:off x="3095174" y="3598813"/>
            <a:ext cx="7709641" cy="1720592"/>
            <a:chOff x="3095174" y="3598813"/>
            <a:chExt cx="7709641" cy="1720592"/>
          </a:xfrm>
        </p:grpSpPr>
        <p:sp>
          <p:nvSpPr>
            <p:cNvPr id="445" name="Shape 445"/>
            <p:cNvSpPr/>
            <p:nvPr/>
          </p:nvSpPr>
          <p:spPr>
            <a:xfrm>
              <a:off x="3095174" y="3598813"/>
              <a:ext cx="6690218" cy="128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9772226" y="3598813"/>
              <a:ext cx="1032589" cy="172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9997"/>
                  </a:lnTo>
                  <a:lnTo>
                    <a:pt x="18808" y="21600"/>
                  </a:lnTo>
                  <a:lnTo>
                    <a:pt x="0" y="16183"/>
                  </a:lnTo>
                  <a:cubicBezTo>
                    <a:pt x="0" y="1618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4004389" y="3961989"/>
              <a:ext cx="5225854" cy="456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rmAutofit fontScale="77500" lnSpcReduction="20000"/>
            </a:bodyPr>
            <a:lstStyle>
              <a:lvl1pPr algn="l" defTabSz="1735592">
                <a:lnSpc>
                  <a:spcPct val="130000"/>
                </a:lnSpc>
                <a:spcBef>
                  <a:spcPts val="600"/>
                </a:spcBef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点击请替换文字内容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DA62741-A06C-4B39-BFEE-1170936CBE09}"/>
              </a:ext>
            </a:extLst>
          </p:cNvPr>
          <p:cNvGrpSpPr/>
          <p:nvPr/>
        </p:nvGrpSpPr>
        <p:grpSpPr>
          <a:xfrm>
            <a:off x="3121808" y="6452203"/>
            <a:ext cx="6963060" cy="1289102"/>
            <a:chOff x="3121808" y="6452203"/>
            <a:chExt cx="6963060" cy="1289102"/>
          </a:xfrm>
        </p:grpSpPr>
        <p:sp>
          <p:nvSpPr>
            <p:cNvPr id="441" name="Shape 441"/>
            <p:cNvSpPr/>
            <p:nvPr/>
          </p:nvSpPr>
          <p:spPr>
            <a:xfrm>
              <a:off x="9394276" y="6452203"/>
              <a:ext cx="690592" cy="128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340"/>
                  </a:lnTo>
                  <a:lnTo>
                    <a:pt x="21600" y="13486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3121808" y="6452203"/>
              <a:ext cx="6303806" cy="128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4004389" y="6809159"/>
              <a:ext cx="5225854" cy="4561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rmAutofit fontScale="77500" lnSpcReduction="20000"/>
            </a:bodyPr>
            <a:lstStyle>
              <a:lvl1pPr algn="l" defTabSz="1735592">
                <a:lnSpc>
                  <a:spcPct val="130000"/>
                </a:lnSpc>
                <a:spcBef>
                  <a:spcPts val="600"/>
                </a:spcBef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点击请替换文字内容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17FBD4-FC73-4EED-AE06-EA1B83FBED50}"/>
              </a:ext>
            </a:extLst>
          </p:cNvPr>
          <p:cNvGrpSpPr/>
          <p:nvPr/>
        </p:nvGrpSpPr>
        <p:grpSpPr>
          <a:xfrm>
            <a:off x="3095172" y="8987052"/>
            <a:ext cx="7709626" cy="1720592"/>
            <a:chOff x="3095172" y="8987052"/>
            <a:chExt cx="7709626" cy="1720592"/>
          </a:xfrm>
        </p:grpSpPr>
        <p:sp>
          <p:nvSpPr>
            <p:cNvPr id="449" name="Shape 449"/>
            <p:cNvSpPr/>
            <p:nvPr/>
          </p:nvSpPr>
          <p:spPr>
            <a:xfrm>
              <a:off x="3095172" y="9415389"/>
              <a:ext cx="6674297" cy="128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9772222" y="8987052"/>
              <a:ext cx="1032576" cy="172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603"/>
                  </a:lnTo>
                  <a:lnTo>
                    <a:pt x="18808" y="0"/>
                  </a:lnTo>
                  <a:lnTo>
                    <a:pt x="0" y="5417"/>
                  </a:lnTo>
                  <a:cubicBezTo>
                    <a:pt x="0" y="5417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4004385" y="9771215"/>
              <a:ext cx="5225854" cy="456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rmAutofit fontScale="77500" lnSpcReduction="20000"/>
            </a:bodyPr>
            <a:lstStyle>
              <a:lvl1pPr algn="l" defTabSz="1735592">
                <a:lnSpc>
                  <a:spcPct val="130000"/>
                </a:lnSpc>
                <a:spcBef>
                  <a:spcPts val="600"/>
                </a:spcBef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点击请替换文字内容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9A64498-B9D9-42A0-AD23-5BA02C381AD2}"/>
              </a:ext>
            </a:extLst>
          </p:cNvPr>
          <p:cNvGrpSpPr/>
          <p:nvPr/>
        </p:nvGrpSpPr>
        <p:grpSpPr>
          <a:xfrm>
            <a:off x="13551690" y="3598813"/>
            <a:ext cx="7682230" cy="1720592"/>
            <a:chOff x="13551690" y="3598813"/>
            <a:chExt cx="7682230" cy="1720592"/>
          </a:xfrm>
        </p:grpSpPr>
        <p:sp>
          <p:nvSpPr>
            <p:cNvPr id="443" name="Shape 443"/>
            <p:cNvSpPr/>
            <p:nvPr/>
          </p:nvSpPr>
          <p:spPr>
            <a:xfrm>
              <a:off x="14584742" y="3598813"/>
              <a:ext cx="6649178" cy="128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3551690" y="3598813"/>
              <a:ext cx="1032564" cy="172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9997"/>
                  </a:lnTo>
                  <a:lnTo>
                    <a:pt x="2792" y="21600"/>
                  </a:lnTo>
                  <a:lnTo>
                    <a:pt x="21600" y="16183"/>
                  </a:lnTo>
                  <a:cubicBezTo>
                    <a:pt x="21600" y="16183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5100655" y="3961989"/>
              <a:ext cx="5225854" cy="456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rmAutofit fontScale="77500" lnSpcReduction="20000"/>
            </a:bodyPr>
            <a:lstStyle>
              <a:lvl1pPr algn="r" defTabSz="1735592">
                <a:lnSpc>
                  <a:spcPct val="130000"/>
                </a:lnSpc>
                <a:spcBef>
                  <a:spcPts val="600"/>
                </a:spcBef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点击请替换文字内容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A94499C-5076-49D4-8670-EE16E46E34B7}"/>
              </a:ext>
            </a:extLst>
          </p:cNvPr>
          <p:cNvGrpSpPr/>
          <p:nvPr/>
        </p:nvGrpSpPr>
        <p:grpSpPr>
          <a:xfrm>
            <a:off x="14257185" y="6452203"/>
            <a:ext cx="6972814" cy="1289102"/>
            <a:chOff x="14257185" y="6452203"/>
            <a:chExt cx="6972814" cy="1289102"/>
          </a:xfrm>
        </p:grpSpPr>
        <p:sp>
          <p:nvSpPr>
            <p:cNvPr id="439" name="Shape 439"/>
            <p:cNvSpPr/>
            <p:nvPr/>
          </p:nvSpPr>
          <p:spPr>
            <a:xfrm>
              <a:off x="14937488" y="6452203"/>
              <a:ext cx="6292511" cy="128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257185" y="6452203"/>
              <a:ext cx="690589" cy="1289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9340"/>
                  </a:lnTo>
                  <a:lnTo>
                    <a:pt x="0" y="13486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5100655" y="6809159"/>
              <a:ext cx="5225854" cy="4561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rmAutofit fontScale="77500" lnSpcReduction="20000"/>
            </a:bodyPr>
            <a:lstStyle>
              <a:lvl1pPr algn="r" defTabSz="1735592">
                <a:lnSpc>
                  <a:spcPct val="130000"/>
                </a:lnSpc>
                <a:spcBef>
                  <a:spcPts val="600"/>
                </a:spcBef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点击请替换文字内容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F92545-94E3-4F87-B349-0BF7A858DBC9}"/>
              </a:ext>
            </a:extLst>
          </p:cNvPr>
          <p:cNvGrpSpPr/>
          <p:nvPr/>
        </p:nvGrpSpPr>
        <p:grpSpPr>
          <a:xfrm>
            <a:off x="13526493" y="8987052"/>
            <a:ext cx="7741701" cy="1720592"/>
            <a:chOff x="13526493" y="8987052"/>
            <a:chExt cx="7741701" cy="1720592"/>
          </a:xfrm>
        </p:grpSpPr>
        <p:sp>
          <p:nvSpPr>
            <p:cNvPr id="447" name="Shape 447"/>
            <p:cNvSpPr/>
            <p:nvPr/>
          </p:nvSpPr>
          <p:spPr>
            <a:xfrm>
              <a:off x="14559545" y="9415389"/>
              <a:ext cx="6708649" cy="128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3526493" y="8987052"/>
              <a:ext cx="1032586" cy="172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603"/>
                  </a:lnTo>
                  <a:lnTo>
                    <a:pt x="2791" y="0"/>
                  </a:lnTo>
                  <a:lnTo>
                    <a:pt x="21600" y="5417"/>
                  </a:lnTo>
                  <a:cubicBezTo>
                    <a:pt x="21600" y="5417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5100651" y="9771215"/>
              <a:ext cx="5225855" cy="456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rmAutofit fontScale="77500" lnSpcReduction="20000"/>
            </a:bodyPr>
            <a:lstStyle>
              <a:lvl1pPr algn="r" defTabSz="1735592">
                <a:lnSpc>
                  <a:spcPct val="130000"/>
                </a:lnSpc>
                <a:spcBef>
                  <a:spcPts val="600"/>
                </a:spcBef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点击请替换文字内容</a:t>
              </a:r>
            </a:p>
          </p:txBody>
        </p:sp>
      </p:grpSp>
      <p:sp>
        <p:nvSpPr>
          <p:cNvPr id="463" name="Shape 463"/>
          <p:cNvSpPr/>
          <p:nvPr/>
        </p:nvSpPr>
        <p:spPr>
          <a:xfrm>
            <a:off x="3514892" y="5095483"/>
            <a:ext cx="5225853" cy="89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735592">
              <a:lnSpc>
                <a:spcPct val="120000"/>
              </a:lnSpc>
              <a:spcBef>
                <a:spcPts val="300"/>
              </a:spcBef>
              <a:defRPr sz="2000">
                <a:solidFill>
                  <a:srgbClr val="615F5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464" name="Shape 464"/>
          <p:cNvSpPr/>
          <p:nvPr/>
        </p:nvSpPr>
        <p:spPr>
          <a:xfrm>
            <a:off x="3514893" y="7956949"/>
            <a:ext cx="5225850" cy="896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735592">
              <a:lnSpc>
                <a:spcPct val="120000"/>
              </a:lnSpc>
              <a:spcBef>
                <a:spcPts val="300"/>
              </a:spcBef>
              <a:defRPr sz="2000">
                <a:solidFill>
                  <a:srgbClr val="615F5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465" name="Shape 465"/>
          <p:cNvSpPr/>
          <p:nvPr/>
        </p:nvSpPr>
        <p:spPr>
          <a:xfrm>
            <a:off x="3514893" y="10991225"/>
            <a:ext cx="5225850" cy="896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735592">
              <a:lnSpc>
                <a:spcPct val="120000"/>
              </a:lnSpc>
              <a:spcBef>
                <a:spcPts val="300"/>
              </a:spcBef>
              <a:defRPr sz="2000">
                <a:solidFill>
                  <a:srgbClr val="615F5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466" name="Shape 466"/>
          <p:cNvSpPr/>
          <p:nvPr/>
        </p:nvSpPr>
        <p:spPr>
          <a:xfrm>
            <a:off x="15622356" y="5165610"/>
            <a:ext cx="5329113" cy="896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735592">
              <a:lnSpc>
                <a:spcPct val="120000"/>
              </a:lnSpc>
              <a:spcBef>
                <a:spcPts val="300"/>
              </a:spcBef>
              <a:defRPr sz="2000">
                <a:solidFill>
                  <a:srgbClr val="615F5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D7BE711-387E-40C8-8AC3-67D286C17A59}"/>
              </a:ext>
            </a:extLst>
          </p:cNvPr>
          <p:cNvGrpSpPr/>
          <p:nvPr/>
        </p:nvGrpSpPr>
        <p:grpSpPr>
          <a:xfrm>
            <a:off x="9516995" y="4479784"/>
            <a:ext cx="5329112" cy="5329108"/>
            <a:chOff x="9516995" y="4479784"/>
            <a:chExt cx="5329112" cy="5329108"/>
          </a:xfrm>
        </p:grpSpPr>
        <p:sp>
          <p:nvSpPr>
            <p:cNvPr id="467" name="Shape 467"/>
            <p:cNvSpPr/>
            <p:nvPr/>
          </p:nvSpPr>
          <p:spPr>
            <a:xfrm>
              <a:off x="9516995" y="4479784"/>
              <a:ext cx="5329112" cy="5329108"/>
            </a:xfrm>
            <a:prstGeom prst="ellipse">
              <a:avLst/>
            </a:prstGeom>
            <a:solidFill>
              <a:srgbClr val="E7E6E6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algn="l" defTabSz="1735592">
                <a:lnSpc>
                  <a:spcPct val="120000"/>
                </a:lnSpc>
                <a:spcBef>
                  <a:spcPts val="8900"/>
                </a:spcBef>
                <a:defRPr sz="6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9872067" y="4856648"/>
              <a:ext cx="4611310" cy="4611310"/>
            </a:xfrm>
            <a:prstGeom prst="ellipse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0547377" y="6374520"/>
              <a:ext cx="3260687" cy="15755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86741" tIns="86741" rIns="86741" bIns="86741" anchor="ctr">
              <a:spAutoFit/>
            </a:bodyPr>
            <a:lstStyle/>
            <a:p>
              <a:pPr defTabSz="1735592">
                <a:lnSpc>
                  <a:spcPct val="120000"/>
                </a:lnSpc>
                <a:defRPr sz="50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r>
                <a:t>年度工作</a:t>
              </a:r>
            </a:p>
            <a:p>
              <a:pPr defTabSz="1735592">
                <a:lnSpc>
                  <a:spcPct val="120000"/>
                </a:lnSpc>
                <a:defRPr sz="50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r>
                <a:t>内容概述</a:t>
              </a:r>
            </a:p>
          </p:txBody>
        </p:sp>
      </p:grpSp>
      <p:sp>
        <p:nvSpPr>
          <p:cNvPr id="470" name="Shape 470"/>
          <p:cNvSpPr/>
          <p:nvPr/>
        </p:nvSpPr>
        <p:spPr>
          <a:xfrm>
            <a:off x="882860" y="569338"/>
            <a:ext cx="8648701" cy="1322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这里是您的标题</a:t>
            </a:r>
          </a:p>
        </p:txBody>
      </p:sp>
      <p:sp>
        <p:nvSpPr>
          <p:cNvPr id="526" name="Shape 526"/>
          <p:cNvSpPr/>
          <p:nvPr/>
        </p:nvSpPr>
        <p:spPr>
          <a:xfrm>
            <a:off x="1021073" y="2098181"/>
            <a:ext cx="21934857" cy="104223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5622356" y="8155668"/>
            <a:ext cx="5329113" cy="89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735592">
              <a:lnSpc>
                <a:spcPct val="120000"/>
              </a:lnSpc>
              <a:spcBef>
                <a:spcPts val="300"/>
              </a:spcBef>
              <a:defRPr sz="2000">
                <a:solidFill>
                  <a:srgbClr val="615F5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528" name="Shape 528"/>
          <p:cNvSpPr/>
          <p:nvPr/>
        </p:nvSpPr>
        <p:spPr>
          <a:xfrm>
            <a:off x="15419187" y="10991225"/>
            <a:ext cx="5329113" cy="896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1735592">
              <a:lnSpc>
                <a:spcPct val="120000"/>
              </a:lnSpc>
              <a:spcBef>
                <a:spcPts val="300"/>
              </a:spcBef>
              <a:defRPr sz="2000">
                <a:solidFill>
                  <a:srgbClr val="615F5C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请替换文字内容，修改文字内容，也可以直接复制你的内容到此。请替换文字内容，修改文字内容，也可以直接复制你的内容到此。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animBg="1"/>
      <p:bldP spid="464" grpId="0" animBg="1"/>
      <p:bldP spid="465" grpId="0" animBg="1"/>
      <p:bldP spid="466" grpId="0" animBg="1"/>
      <p:bldP spid="470" grpId="0" animBg="1"/>
      <p:bldP spid="526" grpId="0" animBg="1"/>
      <p:bldP spid="527" grpId="0" animBg="1"/>
      <p:bldP spid="5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-63148" y="1979707"/>
            <a:ext cx="1270001" cy="1270001"/>
          </a:xfrm>
          <a:prstGeom prst="rect">
            <a:avLst/>
          </a:prstGeom>
          <a:solidFill>
            <a:srgbClr val="7FBF2F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1002790" y="5165277"/>
            <a:ext cx="9288365" cy="232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8600">
                <a:solidFill>
                  <a:srgbClr val="464646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标题或者主要</a:t>
            </a:r>
          </a:p>
          <a:p>
            <a:pPr algn="l">
              <a:defRPr sz="8600">
                <a:solidFill>
                  <a:srgbClr val="464646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FAD436-3A57-4F0C-BDB2-B84A006F2ACC}"/>
              </a:ext>
            </a:extLst>
          </p:cNvPr>
          <p:cNvGrpSpPr/>
          <p:nvPr/>
        </p:nvGrpSpPr>
        <p:grpSpPr>
          <a:xfrm>
            <a:off x="8888989" y="-274087"/>
            <a:ext cx="18693723" cy="14264174"/>
            <a:chOff x="8888989" y="-274087"/>
            <a:chExt cx="18693723" cy="14264174"/>
          </a:xfrm>
        </p:grpSpPr>
        <p:sp>
          <p:nvSpPr>
            <p:cNvPr id="423" name="Shape 423"/>
            <p:cNvSpPr/>
            <p:nvPr/>
          </p:nvSpPr>
          <p:spPr>
            <a:xfrm>
              <a:off x="8888989" y="-274087"/>
              <a:ext cx="18693723" cy="14264174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0837033" y="2501741"/>
              <a:ext cx="1741166" cy="225932"/>
            </a:xfrm>
            <a:prstGeom prst="rect">
              <a:avLst/>
            </a:prstGeom>
            <a:solidFill>
              <a:srgbClr val="7FBF2F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9877350" y="3076492"/>
              <a:ext cx="9288365" cy="11991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8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9：00</a:t>
              </a:r>
            </a:p>
          </p:txBody>
        </p:sp>
        <p:sp>
          <p:nvSpPr>
            <p:cNvPr id="428" name="Shape 428"/>
            <p:cNvSpPr/>
            <p:nvPr/>
          </p:nvSpPr>
          <p:spPr>
            <a:xfrm>
              <a:off x="9877350" y="6258432"/>
              <a:ext cx="9288365" cy="11991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8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10:30</a:t>
              </a:r>
            </a:p>
          </p:txBody>
        </p:sp>
        <p:sp>
          <p:nvSpPr>
            <p:cNvPr id="429" name="Shape 429"/>
            <p:cNvSpPr/>
            <p:nvPr/>
          </p:nvSpPr>
          <p:spPr>
            <a:xfrm>
              <a:off x="9877350" y="10148062"/>
              <a:ext cx="9288365" cy="119913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8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11:00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14092592" y="2315892"/>
              <a:ext cx="4686301" cy="8661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60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具体内容安排</a:t>
              </a:r>
            </a:p>
          </p:txBody>
        </p:sp>
        <p:sp>
          <p:nvSpPr>
            <p:cNvPr id="431" name="Shape 431"/>
            <p:cNvSpPr/>
            <p:nvPr/>
          </p:nvSpPr>
          <p:spPr>
            <a:xfrm>
              <a:off x="14092592" y="3386623"/>
              <a:ext cx="9372601" cy="11189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r>
                <a:t>具体内容安排，具体内容安排，具体内容安排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r>
                <a:rPr dirty="0"/>
                <a:t>具体内容安排，具体内容安排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10837033" y="5704849"/>
              <a:ext cx="1741166" cy="225932"/>
            </a:xfrm>
            <a:prstGeom prst="rect">
              <a:avLst/>
            </a:prstGeom>
            <a:solidFill>
              <a:srgbClr val="7FBF2F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0837033" y="9440372"/>
              <a:ext cx="1741166" cy="225933"/>
            </a:xfrm>
            <a:prstGeom prst="rect">
              <a:avLst/>
            </a:prstGeom>
            <a:solidFill>
              <a:srgbClr val="7FBF2F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4092592" y="5506722"/>
              <a:ext cx="4686301" cy="8661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60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具体内容安排</a:t>
              </a:r>
            </a:p>
          </p:txBody>
        </p:sp>
        <p:sp>
          <p:nvSpPr>
            <p:cNvPr id="435" name="Shape 435"/>
            <p:cNvSpPr/>
            <p:nvPr/>
          </p:nvSpPr>
          <p:spPr>
            <a:xfrm>
              <a:off x="14092592" y="6577452"/>
              <a:ext cx="9372601" cy="11189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r>
                <a:t>具体内容安排，具体内容安排，具体内容安排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r>
                <a:t>具体内容安排，具体内容安排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14092592" y="9210455"/>
              <a:ext cx="4686301" cy="8661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>
                <a:defRPr sz="60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具体内容安排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14092592" y="10281186"/>
              <a:ext cx="9372601" cy="11189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l">
                <a:lnSpc>
                  <a:spcPct val="120000"/>
                </a:lnSpc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r>
                <a:t>具体内容安排，具体内容安排，具体内容安排</a:t>
              </a:r>
            </a:p>
            <a:p>
              <a:pPr algn="l">
                <a:lnSpc>
                  <a:spcPct val="120000"/>
                </a:lnSpc>
                <a:defRPr sz="36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pPr>
              <a:r>
                <a:t>具体内容安排，具体内容安排</a:t>
              </a:r>
            </a:p>
          </p:txBody>
        </p:sp>
      </p:grpSp>
      <p:sp>
        <p:nvSpPr>
          <p:cNvPr id="18" name="Shape 431"/>
          <p:cNvSpPr/>
          <p:nvPr/>
        </p:nvSpPr>
        <p:spPr>
          <a:xfrm>
            <a:off x="1073531" y="9210455"/>
            <a:ext cx="5712551" cy="143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6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具体内容安排，具体内容安排，具体内容安排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animBg="1"/>
      <p:bldP spid="425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3012" y="6864023"/>
            <a:ext cx="24390028" cy="6858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86741" tIns="86741" rIns="86741" bIns="86741" anchor="ctr"/>
          <a:lstStyle/>
          <a:p>
            <a:pPr defTabSz="1735592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 flipH="1">
            <a:off x="9329797" y="11085758"/>
            <a:ext cx="15063242" cy="263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EBF2F">
              <a:alpha val="7253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0084976" y="3893118"/>
            <a:ext cx="517860" cy="2395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86741" tIns="86741" rIns="86741" bIns="86741">
            <a:spAutoFit/>
          </a:bodyPr>
          <a:lstStyle/>
          <a:p>
            <a:pPr marL="346516" lvl="1" indent="-529079" algn="l" defTabSz="1735592">
              <a:defRPr sz="3600" b="1">
                <a:solidFill>
                  <a:srgbClr val="78C16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5200"/>
          </a:p>
          <a:p>
            <a:pPr marL="346516" lvl="1" indent="-529079" defTabSz="1735592">
              <a:defRPr sz="9400">
                <a:solidFill>
                  <a:srgbClr val="F0D04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</a:t>
            </a:r>
          </a:p>
        </p:txBody>
      </p:sp>
      <p:sp>
        <p:nvSpPr>
          <p:cNvPr id="160" name="Shape 160"/>
          <p:cNvSpPr/>
          <p:nvPr/>
        </p:nvSpPr>
        <p:spPr>
          <a:xfrm flipV="1">
            <a:off x="10091326" y="4425218"/>
            <a:ext cx="1" cy="3789448"/>
          </a:xfrm>
          <a:prstGeom prst="line">
            <a:avLst/>
          </a:prstGeom>
          <a:ln w="12700">
            <a:solidFill>
              <a:srgbClr val="78C16A"/>
            </a:solidFill>
            <a:prstDash val="dash"/>
            <a:miter/>
          </a:ln>
        </p:spPr>
        <p:txBody>
          <a:bodyPr lIns="86741" tIns="86741" rIns="86741" bIns="86741"/>
          <a:lstStyle/>
          <a:p>
            <a:pPr algn="l" defTabSz="1735592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0925343" y="6894790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01 点击添加相关标题文字</a:t>
            </a:r>
          </a:p>
        </p:txBody>
      </p:sp>
      <p:sp>
        <p:nvSpPr>
          <p:cNvPr id="166" name="Shape 166"/>
          <p:cNvSpPr/>
          <p:nvPr/>
        </p:nvSpPr>
        <p:spPr>
          <a:xfrm>
            <a:off x="14695850" y="6894790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/>
          <a:p>
            <a: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02 点击添加相关标题文字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925AEC6-5941-47AA-B038-6589B52573CE}"/>
              </a:ext>
            </a:extLst>
          </p:cNvPr>
          <p:cNvGrpSpPr/>
          <p:nvPr/>
        </p:nvGrpSpPr>
        <p:grpSpPr>
          <a:xfrm>
            <a:off x="6352764" y="4355428"/>
            <a:ext cx="2904547" cy="3612061"/>
            <a:chOff x="6352764" y="4355428"/>
            <a:chExt cx="2904547" cy="3612061"/>
          </a:xfrm>
        </p:grpSpPr>
        <p:sp>
          <p:nvSpPr>
            <p:cNvPr id="161" name="Shape 161"/>
            <p:cNvSpPr/>
            <p:nvPr/>
          </p:nvSpPr>
          <p:spPr>
            <a:xfrm>
              <a:off x="6549507" y="7412608"/>
              <a:ext cx="2408053" cy="554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1735592">
                <a:defRPr sz="4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PART 01</a:t>
              </a:r>
            </a:p>
          </p:txBody>
        </p:sp>
        <p:grpSp>
          <p:nvGrpSpPr>
            <p:cNvPr id="164" name="Group 164"/>
            <p:cNvGrpSpPr/>
            <p:nvPr/>
          </p:nvGrpSpPr>
          <p:grpSpPr>
            <a:xfrm>
              <a:off x="6352764" y="4355428"/>
              <a:ext cx="2801539" cy="2801539"/>
              <a:chOff x="0" y="0"/>
              <a:chExt cx="2801538" cy="2801538"/>
            </a:xfrm>
          </p:grpSpPr>
          <p:sp>
            <p:nvSpPr>
              <p:cNvPr id="162" name="Shape 162"/>
              <p:cNvSpPr/>
              <p:nvPr/>
            </p:nvSpPr>
            <p:spPr>
              <a:xfrm>
                <a:off x="0" y="0"/>
                <a:ext cx="2801539" cy="2801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54" y="10800"/>
                    </a:moveTo>
                    <a:cubicBezTo>
                      <a:pt x="1054" y="16183"/>
                      <a:pt x="5417" y="20546"/>
                      <a:pt x="10800" y="20546"/>
                    </a:cubicBezTo>
                    <a:cubicBezTo>
                      <a:pt x="16183" y="20546"/>
                      <a:pt x="20546" y="16183"/>
                      <a:pt x="20546" y="10800"/>
                    </a:cubicBezTo>
                    <a:cubicBezTo>
                      <a:pt x="20546" y="5417"/>
                      <a:pt x="16183" y="1054"/>
                      <a:pt x="10800" y="1054"/>
                    </a:cubicBezTo>
                    <a:cubicBezTo>
                      <a:pt x="5417" y="1054"/>
                      <a:pt x="1054" y="5417"/>
                      <a:pt x="1054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5000">
                    <a:srgbClr val="F2F2F2"/>
                  </a:gs>
                  <a:gs pos="100000">
                    <a:srgbClr val="A6A6A6"/>
                  </a:gs>
                </a:gsLst>
                <a:lin ang="81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86741" tIns="86741" rIns="86741" bIns="86741" numCol="1" anchor="ctr">
                <a:noAutofit/>
              </a:bodyPr>
              <a:lstStyle/>
              <a:p>
                <a:pPr defTabSz="1735592">
                  <a:defRPr sz="3400">
                    <a:solidFill>
                      <a:srgbClr val="08080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63" name="Shape 163"/>
              <p:cNvSpPr/>
              <p:nvPr/>
            </p:nvSpPr>
            <p:spPr>
              <a:xfrm>
                <a:off x="61144" y="61144"/>
                <a:ext cx="2679251" cy="2679251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51000">
                    <a:srgbClr val="F2F2F2"/>
                  </a:gs>
                  <a:gs pos="100000">
                    <a:srgbClr val="BFBFBF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86741" tIns="86741" rIns="86741" bIns="86741" numCol="1" anchor="ctr">
                <a:noAutofit/>
              </a:bodyPr>
              <a:lstStyle/>
              <a:p>
                <a:pPr defTabSz="1735592">
                  <a:defRPr sz="3400">
                    <a:solidFill>
                      <a:srgbClr val="08080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67" name="Shape 167"/>
            <p:cNvSpPr/>
            <p:nvPr/>
          </p:nvSpPr>
          <p:spPr>
            <a:xfrm>
              <a:off x="6849258" y="4824769"/>
              <a:ext cx="2408053" cy="2031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1735592">
                <a:defRPr sz="13200" b="1">
                  <a:solidFill>
                    <a:srgbClr val="2E75B5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</a:t>
              </a:r>
              <a:r>
                <a:rPr lang="en-US" altLang="zh-CN"/>
                <a:t>2</a:t>
              </a:r>
              <a:endParaRPr/>
            </a:p>
          </p:txBody>
        </p:sp>
      </p:grpSp>
      <p:sp>
        <p:nvSpPr>
          <p:cNvPr id="168" name="Shape 168"/>
          <p:cNvSpPr/>
          <p:nvPr/>
        </p:nvSpPr>
        <p:spPr>
          <a:xfrm>
            <a:off x="10925343" y="7444304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03 点击添加相关标题文字</a:t>
            </a:r>
          </a:p>
        </p:txBody>
      </p:sp>
      <p:sp>
        <p:nvSpPr>
          <p:cNvPr id="169" name="Shape 169"/>
          <p:cNvSpPr/>
          <p:nvPr/>
        </p:nvSpPr>
        <p:spPr>
          <a:xfrm>
            <a:off x="14695850" y="7444304"/>
            <a:ext cx="3130749" cy="49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643" tIns="80643" rIns="80643" bIns="80643">
            <a:spAutoFit/>
          </a:bodyPr>
          <a:lstStyle>
            <a:lvl1pPr algn="l" defTabSz="1735592">
              <a:defRPr sz="20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04 点击添加相关标题文字</a:t>
            </a:r>
          </a:p>
        </p:txBody>
      </p:sp>
      <p:sp>
        <p:nvSpPr>
          <p:cNvPr id="170" name="Shape 170"/>
          <p:cNvSpPr/>
          <p:nvPr/>
        </p:nvSpPr>
        <p:spPr>
          <a:xfrm>
            <a:off x="10560808" y="4704092"/>
            <a:ext cx="7470428" cy="163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6516" lvl="1" indent="-529079" defTabSz="1735592">
              <a:defRPr sz="9200">
                <a:solidFill>
                  <a:srgbClr val="F0D04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</a:t>
            </a:r>
            <a:r>
              <a:rPr>
                <a:solidFill>
                  <a:srgbClr val="535353"/>
                </a:solidFill>
              </a:rPr>
              <a:t>标题文字内容</a:t>
            </a:r>
          </a:p>
        </p:txBody>
      </p:sp>
    </p:spTree>
    <p:extLst>
      <p:ext uri="{BB962C8B-B14F-4D97-AF65-F5344CB8AC3E}">
        <p14:creationId xmlns:p14="http://schemas.microsoft.com/office/powerpoint/2010/main" val="45198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60" grpId="0" animBg="1"/>
      <p:bldP spid="165" grpId="0" animBg="1"/>
      <p:bldP spid="166" grpId="0" animBg="1"/>
      <p:bldP spid="168" grpId="0" animBg="1"/>
      <p:bldP spid="169" grpId="0" animBg="1"/>
      <p:bldP spid="170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94080A9-18D2-4534-8504-9A408F5630FA}"/>
              </a:ext>
            </a:extLst>
          </p:cNvPr>
          <p:cNvGrpSpPr/>
          <p:nvPr/>
        </p:nvGrpSpPr>
        <p:grpSpPr>
          <a:xfrm>
            <a:off x="-1" y="0"/>
            <a:ext cx="24384001" cy="7752512"/>
            <a:chOff x="-1" y="0"/>
            <a:chExt cx="24384001" cy="7752512"/>
          </a:xfrm>
        </p:grpSpPr>
        <p:sp>
          <p:nvSpPr>
            <p:cNvPr id="608" name="Shape 608"/>
            <p:cNvSpPr/>
            <p:nvPr/>
          </p:nvSpPr>
          <p:spPr>
            <a:xfrm>
              <a:off x="-1" y="0"/>
              <a:ext cx="24384001" cy="7270300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 rot="18900000">
              <a:off x="18905277" y="6774263"/>
              <a:ext cx="978248" cy="978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86741" tIns="86741" rIns="86741" bIns="86741" anchor="ctr"/>
            <a:lstStyle/>
            <a:p>
              <a:pPr defTabSz="1735592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05B93B5-70F8-4FC0-910C-50757EDF2CE5}"/>
              </a:ext>
            </a:extLst>
          </p:cNvPr>
          <p:cNvGrpSpPr/>
          <p:nvPr/>
        </p:nvGrpSpPr>
        <p:grpSpPr>
          <a:xfrm>
            <a:off x="17013938" y="8083017"/>
            <a:ext cx="5511801" cy="4814586"/>
            <a:chOff x="17013938" y="8083017"/>
            <a:chExt cx="5511801" cy="4814586"/>
          </a:xfrm>
        </p:grpSpPr>
        <p:sp>
          <p:nvSpPr>
            <p:cNvPr id="610" name="Shape 610"/>
            <p:cNvSpPr/>
            <p:nvPr/>
          </p:nvSpPr>
          <p:spPr>
            <a:xfrm>
              <a:off x="17013938" y="9547849"/>
              <a:ext cx="5511801" cy="33497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lnSpc>
                  <a:spcPct val="150000"/>
                </a:lnSpc>
                <a:defRPr sz="3600">
                  <a:solidFill>
                    <a:srgbClr val="000000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t>感谢选购演示设计模板，我们既有大气高端、讲究华丽风格的演示模板，同样我们也接受企业和个人定制的需求。</a:t>
              </a:r>
            </a:p>
          </p:txBody>
        </p:sp>
        <p:sp>
          <p:nvSpPr>
            <p:cNvPr id="612" name="Shape 612"/>
            <p:cNvSpPr/>
            <p:nvPr/>
          </p:nvSpPr>
          <p:spPr>
            <a:xfrm>
              <a:off x="18607385" y="8083017"/>
              <a:ext cx="1689101" cy="8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62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标题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3E05870-309C-4FCF-936A-D0CE65F0F62D}"/>
              </a:ext>
            </a:extLst>
          </p:cNvPr>
          <p:cNvGrpSpPr/>
          <p:nvPr/>
        </p:nvGrpSpPr>
        <p:grpSpPr>
          <a:xfrm>
            <a:off x="2515734" y="1993741"/>
            <a:ext cx="18650002" cy="3703371"/>
            <a:chOff x="2515734" y="1993741"/>
            <a:chExt cx="18650002" cy="3703371"/>
          </a:xfrm>
        </p:grpSpPr>
        <p:sp>
          <p:nvSpPr>
            <p:cNvPr id="609" name="Shape 609"/>
            <p:cNvSpPr/>
            <p:nvPr/>
          </p:nvSpPr>
          <p:spPr>
            <a:xfrm>
              <a:off x="17623063" y="2154440"/>
              <a:ext cx="3542673" cy="3542672"/>
            </a:xfrm>
            <a:prstGeom prst="ellipse">
              <a:avLst/>
            </a:prstGeom>
            <a:ln w="76200">
              <a:solidFill>
                <a:srgbClr val="7ABB34">
                  <a:alpha val="96085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10749078" y="1993741"/>
              <a:ext cx="5511801" cy="20263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lnSpc>
                  <a:spcPct val="120000"/>
                </a:lnSpc>
                <a:defRPr sz="68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项目数据成绩</a:t>
              </a:r>
            </a:p>
          </p:txBody>
        </p:sp>
        <p:sp>
          <p:nvSpPr>
            <p:cNvPr id="614" name="Shape 614"/>
            <p:cNvSpPr/>
            <p:nvPr/>
          </p:nvSpPr>
          <p:spPr>
            <a:xfrm>
              <a:off x="10973687" y="5403212"/>
              <a:ext cx="5062585" cy="264458"/>
            </a:xfrm>
            <a:prstGeom prst="rect">
              <a:avLst/>
            </a:prstGeom>
            <a:solidFill>
              <a:srgbClr val="7EBF2F">
                <a:alpha val="96085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2515734" y="3461019"/>
              <a:ext cx="13757967" cy="19359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r">
                <a:lnSpc>
                  <a:spcPct val="120000"/>
                </a:lnSpc>
                <a:defRPr>
                  <a:solidFill>
                    <a:srgbClr val="FFFFFF"/>
                  </a:solidFill>
                  <a:latin typeface="Heiti SC Light"/>
                  <a:ea typeface="Heiti SC Light"/>
                  <a:cs typeface="Heiti SC Light"/>
                  <a:sym typeface="Heiti SC Light"/>
                </a:defRPr>
              </a:lvl1pPr>
            </a:lstStyle>
            <a:p>
              <a:r>
                <a:rPr dirty="0"/>
                <a:t>感谢选购演示设计模板。这里可以写上这一年的主要工作成绩，描述性文本排版展示</a:t>
              </a:r>
            </a:p>
          </p:txBody>
        </p:sp>
      </p:grpSp>
      <p:sp>
        <p:nvSpPr>
          <p:cNvPr id="618" name="Shape 618"/>
          <p:cNvSpPr/>
          <p:nvPr/>
        </p:nvSpPr>
        <p:spPr>
          <a:xfrm>
            <a:off x="5232705" y="8145442"/>
            <a:ext cx="3159091" cy="260256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10216751" y="7381376"/>
            <a:ext cx="3159091" cy="202631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595506F-21AB-4926-BF1B-32136A2925D6}"/>
              </a:ext>
            </a:extLst>
          </p:cNvPr>
          <p:cNvGrpSpPr/>
          <p:nvPr/>
        </p:nvGrpSpPr>
        <p:grpSpPr>
          <a:xfrm>
            <a:off x="1779638" y="8136555"/>
            <a:ext cx="3132659" cy="3132659"/>
            <a:chOff x="1779638" y="8136555"/>
            <a:chExt cx="3132659" cy="3132659"/>
          </a:xfrm>
        </p:grpSpPr>
        <p:sp>
          <p:nvSpPr>
            <p:cNvPr id="616" name="Shape 616"/>
            <p:cNvSpPr/>
            <p:nvPr/>
          </p:nvSpPr>
          <p:spPr>
            <a:xfrm>
              <a:off x="1934482" y="8291400"/>
              <a:ext cx="2822970" cy="2822970"/>
            </a:xfrm>
            <a:prstGeom prst="ellipse">
              <a:avLst/>
            </a:prstGeom>
            <a:ln w="76200">
              <a:solidFill>
                <a:srgbClr val="2E75B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2571165" y="9004765"/>
              <a:ext cx="1549604" cy="1396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2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90</a:t>
              </a:r>
            </a:p>
          </p:txBody>
        </p:sp>
        <p:sp>
          <p:nvSpPr>
            <p:cNvPr id="625" name="Shape 625"/>
            <p:cNvSpPr/>
            <p:nvPr/>
          </p:nvSpPr>
          <p:spPr>
            <a:xfrm>
              <a:off x="1779638" y="8136555"/>
              <a:ext cx="3132659" cy="3132659"/>
            </a:xfrm>
            <a:prstGeom prst="ellipse">
              <a:avLst/>
            </a:prstGeom>
            <a:ln w="101600">
              <a:solidFill>
                <a:srgbClr val="53585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D62B3B5-9537-484D-BE28-F375C91B0E9C}"/>
              </a:ext>
            </a:extLst>
          </p:cNvPr>
          <p:cNvGrpSpPr/>
          <p:nvPr/>
        </p:nvGrpSpPr>
        <p:grpSpPr>
          <a:xfrm>
            <a:off x="6801784" y="8136555"/>
            <a:ext cx="3132659" cy="3132659"/>
            <a:chOff x="6801784" y="8136555"/>
            <a:chExt cx="3132659" cy="3132659"/>
          </a:xfrm>
        </p:grpSpPr>
        <p:sp>
          <p:nvSpPr>
            <p:cNvPr id="617" name="Shape 617"/>
            <p:cNvSpPr/>
            <p:nvPr/>
          </p:nvSpPr>
          <p:spPr>
            <a:xfrm>
              <a:off x="6956628" y="8291400"/>
              <a:ext cx="2822970" cy="2822970"/>
            </a:xfrm>
            <a:prstGeom prst="ellipse">
              <a:avLst/>
            </a:prstGeom>
            <a:ln w="76200">
              <a:solidFill>
                <a:srgbClr val="2E75B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7593311" y="9004765"/>
              <a:ext cx="1549604" cy="1396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2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60</a:t>
              </a:r>
            </a:p>
          </p:txBody>
        </p:sp>
        <p:sp>
          <p:nvSpPr>
            <p:cNvPr id="626" name="Shape 626"/>
            <p:cNvSpPr/>
            <p:nvPr/>
          </p:nvSpPr>
          <p:spPr>
            <a:xfrm>
              <a:off x="6801784" y="8136555"/>
              <a:ext cx="3132659" cy="3132659"/>
            </a:xfrm>
            <a:prstGeom prst="ellipse">
              <a:avLst/>
            </a:prstGeom>
            <a:ln w="101600">
              <a:solidFill>
                <a:srgbClr val="53585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FF120E-65C4-479A-BDDB-331181F1E306}"/>
              </a:ext>
            </a:extLst>
          </p:cNvPr>
          <p:cNvGrpSpPr/>
          <p:nvPr/>
        </p:nvGrpSpPr>
        <p:grpSpPr>
          <a:xfrm>
            <a:off x="11823929" y="8136555"/>
            <a:ext cx="3132659" cy="3132659"/>
            <a:chOff x="11823929" y="8136555"/>
            <a:chExt cx="3132659" cy="3132659"/>
          </a:xfrm>
        </p:grpSpPr>
        <p:sp>
          <p:nvSpPr>
            <p:cNvPr id="621" name="Shape 621"/>
            <p:cNvSpPr/>
            <p:nvPr/>
          </p:nvSpPr>
          <p:spPr>
            <a:xfrm>
              <a:off x="11978774" y="8291400"/>
              <a:ext cx="2822970" cy="2822970"/>
            </a:xfrm>
            <a:prstGeom prst="ellipse">
              <a:avLst/>
            </a:prstGeom>
            <a:ln w="76200">
              <a:solidFill>
                <a:srgbClr val="2E75B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2615457" y="8931786"/>
              <a:ext cx="1549604" cy="1396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0200">
                  <a:solidFill>
                    <a:srgbClr val="000000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t>80</a:t>
              </a:r>
            </a:p>
          </p:txBody>
        </p:sp>
        <p:sp>
          <p:nvSpPr>
            <p:cNvPr id="627" name="Shape 627"/>
            <p:cNvSpPr/>
            <p:nvPr/>
          </p:nvSpPr>
          <p:spPr>
            <a:xfrm>
              <a:off x="11823929" y="8136555"/>
              <a:ext cx="3132659" cy="3132659"/>
            </a:xfrm>
            <a:prstGeom prst="ellipse">
              <a:avLst/>
            </a:prstGeom>
            <a:ln w="101600">
              <a:solidFill>
                <a:srgbClr val="53585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628" name="Shape 628"/>
          <p:cNvSpPr/>
          <p:nvPr/>
        </p:nvSpPr>
        <p:spPr>
          <a:xfrm>
            <a:off x="1959833" y="11956687"/>
            <a:ext cx="14112490" cy="13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具体内容</a:t>
            </a:r>
          </a:p>
        </p:txBody>
      </p:sp>
      <p:sp>
        <p:nvSpPr>
          <p:cNvPr id="629" name="Shape 629"/>
          <p:cNvSpPr/>
          <p:nvPr/>
        </p:nvSpPr>
        <p:spPr>
          <a:xfrm>
            <a:off x="6944097" y="11956687"/>
            <a:ext cx="14112490" cy="13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具体内容</a:t>
            </a:r>
          </a:p>
        </p:txBody>
      </p:sp>
      <p:sp>
        <p:nvSpPr>
          <p:cNvPr id="630" name="Shape 630"/>
          <p:cNvSpPr/>
          <p:nvPr/>
        </p:nvSpPr>
        <p:spPr>
          <a:xfrm>
            <a:off x="12177028" y="11956687"/>
            <a:ext cx="14112490" cy="13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600">
                <a:solidFill>
                  <a:srgbClr val="000000"/>
                </a:solidFill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t>具体内容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" grpId="0" animBg="1"/>
      <p:bldP spid="622" grpId="0" animBg="1"/>
      <p:bldP spid="628" grpId="0" animBg="1"/>
      <p:bldP spid="629" grpId="0" animBg="1"/>
      <p:bldP spid="63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自定义 5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D7D3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844</Words>
  <Application>Microsoft Office PowerPoint</Application>
  <PresentationFormat>自定义</PresentationFormat>
  <Paragraphs>303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2" baseType="lpstr">
      <vt:lpstr>Didot</vt:lpstr>
      <vt:lpstr>微软雅黑 Light</vt:lpstr>
      <vt:lpstr>方正正大黑简体</vt:lpstr>
      <vt:lpstr>Heiti SC Light</vt:lpstr>
      <vt:lpstr>微软雅黑</vt:lpstr>
      <vt:lpstr>Calibri</vt:lpstr>
      <vt:lpstr>黑体</vt:lpstr>
      <vt:lpstr>Segoe UI Black</vt:lpstr>
      <vt:lpstr>Helvetica Neue</vt:lpstr>
      <vt:lpstr>Palatino</vt:lpstr>
      <vt:lpstr>微软雅黑</vt:lpstr>
      <vt:lpstr>等线</vt:lpstr>
      <vt:lpstr>Heiti SC Medium</vt:lpstr>
      <vt:lpstr>等线 Light</vt:lpstr>
      <vt:lpstr>Helvetica Light</vt:lpstr>
      <vt:lpstr>Segoe UI Emoji</vt:lpstr>
      <vt:lpstr>Arial</vt:lpstr>
      <vt:lpstr>张海山锐谐体</vt:lpstr>
      <vt:lpstr>Editorial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case_</cp:lastModifiedBy>
  <cp:revision>157</cp:revision>
  <cp:lastPrinted>2017-06-10T10:53:58Z</cp:lastPrinted>
  <dcterms:modified xsi:type="dcterms:W3CDTF">2021-12-25T13:04:22Z</dcterms:modified>
</cp:coreProperties>
</file>